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7" r:id="rId4"/>
    <p:sldId id="291" r:id="rId5"/>
    <p:sldId id="259" r:id="rId6"/>
    <p:sldId id="260" r:id="rId7"/>
    <p:sldId id="261" r:id="rId8"/>
    <p:sldId id="290" r:id="rId9"/>
    <p:sldId id="263" r:id="rId10"/>
    <p:sldId id="264" r:id="rId11"/>
    <p:sldId id="265" r:id="rId12"/>
    <p:sldId id="292" r:id="rId13"/>
    <p:sldId id="267" r:id="rId14"/>
    <p:sldId id="289" r:id="rId15"/>
    <p:sldId id="288" r:id="rId16"/>
    <p:sldId id="269" r:id="rId17"/>
    <p:sldId id="270" r:id="rId18"/>
    <p:sldId id="286" r:id="rId19"/>
    <p:sldId id="272" r:id="rId20"/>
    <p:sldId id="273" r:id="rId21"/>
    <p:sldId id="274" r:id="rId22"/>
    <p:sldId id="275" r:id="rId23"/>
    <p:sldId id="276" r:id="rId24"/>
    <p:sldId id="278" r:id="rId25"/>
    <p:sldId id="279" r:id="rId26"/>
    <p:sldId id="280" r:id="rId27"/>
    <p:sldId id="285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008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>
      <p:cViewPr>
        <p:scale>
          <a:sx n="75" d="100"/>
          <a:sy n="75" d="100"/>
        </p:scale>
        <p:origin x="-444" y="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6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6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6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6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6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6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6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6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6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6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6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6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48;&#1056;&#1048;&#1053;&#1040;%20&#1057;&#1045;&#1056;&#1043;&#1045;&#1045;&#1042;&#1053;&#1040;%20&#1088;&#1072;&#1073;&#1086;&#1090;&#1072;\&#1055;&#1056;&#1045;&#1047;&#1045;&#1053;&#1058;&#1040;&#1062;&#1048;&#1071;%20&#1056;&#1054;&#1044;&#1048;&#1053;&#1040;\Vitas%20-%20&#1047;&#1076;&#1088;&#1072;&#1074;&#1089;&#1090;&#1074;&#1091;&#1081;,%20&#1056;&#1086;&#1076;&#1080;&#1085;&#1072;%20&#1083;&#1102;&#1073;&#1080;&#1084;&#1072;&#1103;%20&#1084;&#1086;&#1103;%20%20(audiopoisk.com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Новая папка\БЕРЕЗЫ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571536" y="0"/>
            <a:ext cx="10287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71670" y="1071546"/>
            <a:ext cx="4966767" cy="49859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rgbClr val="FF0000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Россия</a:t>
            </a:r>
          </a:p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rgbClr val="FF0000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Родина</a:t>
            </a:r>
          </a:p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rgbClr val="FF0000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Моя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Vitas - Здравствуй, Родина любимая моя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8839200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7000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numSld="3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истратор\Desktop\Новая папка\ЗАТ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дминистратор\Desktop\Новая папка\АЛЕЙjp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42243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Новая папка\КОЛОСОК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дминистратор\Desktop\Новая папка\ЕЩЕ ЛУЖ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истратор\Desktop\Новая папка\РОМАШКИ И НЕБ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94936" y="0"/>
            <a:ext cx="943893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дминистратор\Desktop\Новая папка\КОЛОСЬЯ ЗАКАТjp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000164" y="0"/>
            <a:ext cx="109728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дминистратор\Desktop\Новая папка\ХРА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500090"/>
            <a:ext cx="9144000" cy="787200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дминистратор\Desktop\Новая папка\ЧЕРЕМУХ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57222" y="0"/>
            <a:ext cx="1013113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дминистратор\Desktop\Новая папка\ХРАМ 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391812"/>
            <a:ext cx="9144000" cy="724981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Администратор\Desktop\Новая папка\ЯБЛОН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Новая папка\ДОРОГА В ПОЛЕ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Администратор\Desktop\Новая папка\ПШКОЛОСЬ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8058155_0s992_129482424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7099069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Новая папка\изб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Новая папка\подснеж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Новая папка\полюшко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esktop\Новая папка\рек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7608679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esktop\Новая папка\купола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358346" cy="701876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дминистратор\Desktop\Новая папка\багульникjp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57223" y="0"/>
            <a:ext cx="10227751" cy="7215214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истратор\Desktop\Новая папка\родин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0304767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истратор\Desktop\Новая папка\ооооо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031278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дминистратор\Desktop\Новая папка\конец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2852"/>
            <a:ext cx="9358346" cy="701876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Новая папка\БЕРЕЗ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2852"/>
            <a:ext cx="10072723" cy="67151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14546" y="428604"/>
            <a:ext cx="606809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rgbClr val="C00000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РОДИНА</a:t>
            </a:r>
            <a:endParaRPr lang="ru-RU" sz="9600" b="1" cap="none" spc="0" dirty="0" smtClean="0">
              <a:ln w="11430"/>
              <a:gradFill>
                <a:gsLst>
                  <a:gs pos="0">
                    <a:srgbClr val="C00000"/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2143116"/>
            <a:ext cx="606809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rgbClr val="C00000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ЛЮБИМАЯ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3786190"/>
            <a:ext cx="6062706" cy="15791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rgbClr val="C00000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МОЯ</a:t>
            </a: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дминистратор\Desktop\Новая папка\ЗАКАТ НА РЕК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Новая папка\ЛЮТИ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esktop\Новая папка\ЛИЧИ ЧЕРЕЗ ТУЧ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05984" y="0"/>
            <a:ext cx="979251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esktop\Новая папка\ПОЛЕ ОДУ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дминистратор\Desktop\Новая папка\ТУМА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7059409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истратор\Desktop\Новая папка\НЕБО_~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6</Words>
  <Application>Microsoft Office PowerPoint</Application>
  <PresentationFormat>Экран (4:3)</PresentationFormat>
  <Paragraphs>6</Paragraphs>
  <Slides>30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admin</cp:lastModifiedBy>
  <cp:revision>31</cp:revision>
  <dcterms:created xsi:type="dcterms:W3CDTF">2013-03-02T15:47:20Z</dcterms:created>
  <dcterms:modified xsi:type="dcterms:W3CDTF">2015-01-16T15:49:46Z</dcterms:modified>
</cp:coreProperties>
</file>