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sldIdLst>
    <p:sldId id="269" r:id="rId2"/>
    <p:sldId id="270" r:id="rId3"/>
    <p:sldId id="256" r:id="rId4"/>
    <p:sldId id="257" r:id="rId5"/>
    <p:sldId id="259" r:id="rId6"/>
    <p:sldId id="260" r:id="rId7"/>
    <p:sldId id="261" r:id="rId8"/>
    <p:sldId id="264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5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5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E3402-DFF3-4E02-A9FE-61B7E2E8247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4FEE2-E1D1-47B1-9825-B3B72EC67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3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9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7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5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5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4FEE2-E1D1-47B1-9825-B3B72EC677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1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1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6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5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0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4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9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3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5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8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84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2F03E8E-7260-4F6C-B960-5CB3DA34514F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13EA6E58-6167-490C-B3E5-D1272C939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0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18792" y="1977887"/>
            <a:ext cx="2464905" cy="25444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иагональная полоса 1"/>
          <p:cNvSpPr/>
          <p:nvPr/>
        </p:nvSpPr>
        <p:spPr>
          <a:xfrm>
            <a:off x="3442287" y="1787890"/>
            <a:ext cx="3682767" cy="3758267"/>
          </a:xfrm>
          <a:prstGeom prst="diagStripe">
            <a:avLst>
              <a:gd name="adj" fmla="val 825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22097" y="1399268"/>
            <a:ext cx="2263944" cy="2622823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46" y="1272209"/>
            <a:ext cx="8611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0" dirty="0">
                <a:solidFill>
                  <a:srgbClr val="FF0000"/>
                </a:solidFill>
              </a:rPr>
              <a:t>У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21345" y="1272209"/>
            <a:ext cx="92685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</p:txBody>
      </p:sp>
      <p:sp>
        <p:nvSpPr>
          <p:cNvPr id="6" name="Овал 5"/>
          <p:cNvSpPr/>
          <p:nvPr/>
        </p:nvSpPr>
        <p:spPr>
          <a:xfrm>
            <a:off x="1179446" y="3856386"/>
            <a:ext cx="864705" cy="854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65403" y="3225250"/>
            <a:ext cx="2009362" cy="2117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6944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036" y="2644170"/>
            <a:ext cx="1621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19027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5" r="20927"/>
          <a:stretch/>
        </p:blipFill>
        <p:spPr>
          <a:xfrm>
            <a:off x="2300740" y="1084552"/>
            <a:ext cx="4566556" cy="465451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67829" y="3473316"/>
            <a:ext cx="973123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2182" y="1647682"/>
            <a:ext cx="406072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361" y="1426052"/>
            <a:ext cx="3388273" cy="4288707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95117" y="400305"/>
            <a:ext cx="392576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2" name="Овал 1"/>
          <p:cNvSpPr/>
          <p:nvPr/>
        </p:nvSpPr>
        <p:spPr>
          <a:xfrm>
            <a:off x="875252" y="4379054"/>
            <a:ext cx="1426129" cy="14093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C 0.06901 -1.85185E-6 0.125 0.05602 0.125 0.125 C 0.125 0.19398 0.06901 0.25 -6.25E-7 0.25 C -0.06901 0.25 -0.125 0.19398 -0.125 0.125 C -0.125 0.05602 -0.06901 -1.85185E-6 -6.25E-7 -1.85185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671" y="2623931"/>
            <a:ext cx="2683565" cy="2385391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6" y="606286"/>
            <a:ext cx="2723323" cy="234370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250" y="4328363"/>
            <a:ext cx="2504979" cy="2313739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447676"/>
            <a:ext cx="2612664" cy="2336468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922 0.55741 L 0.37552 0.17338 C 0.32891 0.08657 0.25873 0.03912 0.1849 0.03912 C 0.10157 0.03912 0.03438 0.08657 -0.01198 0.17338 L -0.23671 0.55741 " pathEditMode="relative" rAng="10800000" ptsTypes="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97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93" y="270800"/>
            <a:ext cx="5273833" cy="301663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074880" y="4949508"/>
            <a:ext cx="1023457" cy="10821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420" y="3822927"/>
            <a:ext cx="2492414" cy="2502372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2839">
            <a:off x="3845830" y="2470254"/>
            <a:ext cx="3700593" cy="3779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14841">
            <a:off x="937643" y="1515431"/>
            <a:ext cx="2601300" cy="2657011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161</TotalTime>
  <Words>6</Words>
  <Application>Microsoft Office PowerPoint</Application>
  <PresentationFormat>Экран (4:3)</PresentationFormat>
  <Paragraphs>6</Paragraphs>
  <Slides>11</Slides>
  <Notes>1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обучению детейс гласными звуками. Звук и буква А.</dc:title>
  <dc:creator>Арина Саначина</dc:creator>
  <cp:lastModifiedBy>Арина Саначина</cp:lastModifiedBy>
  <cp:revision>32</cp:revision>
  <dcterms:created xsi:type="dcterms:W3CDTF">2014-10-23T10:11:57Z</dcterms:created>
  <dcterms:modified xsi:type="dcterms:W3CDTF">2015-01-16T16:45:51Z</dcterms:modified>
</cp:coreProperties>
</file>