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9" r:id="rId41"/>
    <p:sldId id="300" r:id="rId42"/>
    <p:sldId id="295" r:id="rId43"/>
    <p:sldId id="296" r:id="rId44"/>
    <p:sldId id="301" r:id="rId45"/>
    <p:sldId id="297" r:id="rId46"/>
    <p:sldId id="29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8" d="100"/>
          <a:sy n="58" d="100"/>
        </p:scale>
        <p:origin x="620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1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9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5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1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CAE4-A59C-485C-83E4-41FC270E4F4E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8F2-D3C5-4DB4-9B9A-619F6F6D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1571612"/>
            <a:ext cx="8572560" cy="4500594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1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4500618"/>
          </a:xfrm>
        </p:spPr>
        <p:txBody>
          <a:bodyPr>
            <a:noAutofit/>
          </a:bodyPr>
          <a:lstStyle/>
          <a:p>
            <a:pPr algn="ctr"/>
            <a:r>
              <a:rPr lang="ru-RU" sz="14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Здравствуй</a:t>
            </a:r>
            <a:br>
              <a:rPr lang="ru-RU" sz="14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4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6 «А»!</a:t>
            </a:r>
            <a:endParaRPr lang="ru-RU" sz="14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8582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Д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     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Традиционное место в классе, откуда ученики делятся своими знаниями с учителями и одноклассниками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02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Е.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Официальное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название отметки, которая стоит «колом»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856357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Ж.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Коллективное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досье, которое составляют учителя на учащихся каждого класса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7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Если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непосильная, то безответная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2886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И.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Та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, что рождается в споре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42984"/>
            <a:ext cx="8786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Лучшее, но очень короткое время в жизни учеников и учителей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8586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  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Традиционное построение учащихся для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празднования 1 сентября.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1455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Белый камешек растаял, на доске следы оставил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14422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Часть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лица, которую иногда вешают ученики, получив «двойку» </a:t>
            </a:r>
            <a:endParaRPr lang="ru-RU" sz="7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1448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О.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Время года, когда начинается новый год для учеников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32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32031" t="41797"/>
          <a:stretch>
            <a:fillRect/>
          </a:stretch>
        </p:blipFill>
        <p:spPr>
          <a:xfrm>
            <a:off x="1142976" y="0"/>
            <a:ext cx="7143768" cy="29082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271464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19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Осень нежно нам всем сообщает,</a:t>
            </a:r>
          </a:p>
          <a:p>
            <a:pPr algn="ctr">
              <a:lnSpc>
                <a:spcPct val="170000"/>
              </a:lnSpc>
            </a:pPr>
            <a:r>
              <a:rPr lang="ru-RU" sz="19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Что пора школьных дней наступает.</a:t>
            </a:r>
          </a:p>
          <a:p>
            <a:pPr algn="ctr">
              <a:lnSpc>
                <a:spcPct val="170000"/>
              </a:lnSpc>
            </a:pPr>
            <a:r>
              <a:rPr lang="ru-RU" sz="19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 летом солнечным надо проститься,</a:t>
            </a:r>
          </a:p>
          <a:p>
            <a:pPr algn="ctr">
              <a:lnSpc>
                <a:spcPct val="170000"/>
              </a:lnSpc>
            </a:pPr>
            <a:r>
              <a:rPr lang="ru-RU" sz="19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Хочешь, иль  нет, а надо учиться!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7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 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Дедушка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современных ученических рюкзаков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 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На стене висит, сколько и каких уроков говорит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154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Единственное место в школе, где ученикам разрешают прыгать, бегать и скакать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1455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Т.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Минус в русском языке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8592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У.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       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Можно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приготовить, да нельзя съесть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Ф.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Школьный предмет, который и летом продолжается на стадионах, дворовых площадках, в лагерях отдыха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305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Х.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Ученик, нарушающий дисциплину и порядок в школе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Ц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   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Их называют арабскими, хотя впервые появились в Индии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161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Ч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    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Антикварная письменная принадлежность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14489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Ш.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Учреждение, куда принимают неграмотных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71480"/>
            <a:ext cx="8929718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000" b="1" u="sng" spc="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Нам  предстоит </a:t>
            </a:r>
            <a:r>
              <a:rPr lang="ru-RU" sz="6000" b="1" u="sng" spc="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учиться</a:t>
            </a:r>
            <a:r>
              <a:rPr lang="ru-RU" sz="6000" b="1" u="sng" spc="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6000" b="1" u="sng" spc="3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500306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spc="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9 месяцев</a:t>
            </a:r>
            <a:endParaRPr lang="ru-RU" sz="6000" b="1" spc="3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786190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spc="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210 дней</a:t>
            </a:r>
            <a:endParaRPr lang="ru-RU" sz="6000" b="1" spc="3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72074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spc="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1085 учебных часов</a:t>
            </a:r>
            <a:endParaRPr lang="ru-RU" sz="6000" b="1" spc="3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8592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Щ.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Брат меньший, которого нельзя привести на урок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02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Э.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Испытание, которое проходит каждый ученик по окончании школы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2886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Ю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     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Пользователь компьютера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Я.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Ученик, который на всех жалуется учителю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714356"/>
            <a:ext cx="6286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Угадай слово</a:t>
            </a:r>
            <a:endParaRPr lang="ru-RU" sz="15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5729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1. Этот предмет получил своё название из-за листков, сложенных вчетверо.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2. Какой природный материал был самой первой краской? Она бывает разной: желтая, красная, зеленоватая, белая, голубая.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7167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3. Это слово переводится с латинского как «</a:t>
            </a:r>
            <a:r>
              <a:rPr lang="ru-RU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перохранилище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30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4. Древний римлянин сказал бы, что это белая доска.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5. Это слово произошло от названия самой яркой звезды в созвездии Большого Пса – Сириус. Она появляется на небосводе в самый разгар лета, 26 июля по нашему календарю звезды.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4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286412" cy="35242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Рисунок 13" descr="IMG_4836.JPG"/>
          <p:cNvPicPr>
            <a:picLocks noChangeAspect="1"/>
          </p:cNvPicPr>
          <p:nvPr/>
        </p:nvPicPr>
        <p:blipFill>
          <a:blip r:embed="rId3" cstate="print"/>
          <a:srcRect l="10156" t="31250" r="59375" b="14843"/>
          <a:stretch>
            <a:fillRect/>
          </a:stretch>
        </p:blipFill>
        <p:spPr>
          <a:xfrm>
            <a:off x="0" y="3571852"/>
            <a:ext cx="278608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180.JPG"/>
          <p:cNvPicPr>
            <a:picLocks noChangeAspect="1"/>
          </p:cNvPicPr>
          <p:nvPr/>
        </p:nvPicPr>
        <p:blipFill>
          <a:blip r:embed="rId4" cstate="print"/>
          <a:srcRect l="15517" r="24137"/>
          <a:stretch>
            <a:fillRect/>
          </a:stretch>
        </p:blipFill>
        <p:spPr>
          <a:xfrm>
            <a:off x="3214678" y="2000240"/>
            <a:ext cx="2500330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4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000372"/>
            <a:ext cx="5322099" cy="35480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Рисунок 14" descr="IMG_64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500700" y="642938"/>
            <a:ext cx="3857626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436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1500174"/>
            <a:ext cx="5689600" cy="3911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642910" y="1714488"/>
            <a:ext cx="7786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Мы пятиклассники!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14346" y="2357430"/>
            <a:ext cx="93583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«Блеф-клуб»</a:t>
            </a:r>
            <a:endParaRPr lang="ru-RU" sz="15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714356"/>
            <a:ext cx="6286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Русские буквы</a:t>
            </a:r>
            <a:endParaRPr lang="ru-RU" sz="15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6253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Times New Roman" pitchFamily="18" charset="0"/>
              </a:rPr>
              <a:t>QWУSVМN LVДRАJ ZСIVМWЕGКLАSWЛVSGКIJGZА, FQЧLТSVО WБILРNАSТ VСR СQZЕQСLWТSРIОZЙ</a:t>
            </a:r>
            <a:r>
              <a:rPr kumimoji="0" lang="ru-RU" sz="7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72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2855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Ум да смекалка, что брат с сестрой.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92333"/>
            <a:ext cx="89297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Пусть ум и смекалка помогают вам в учебе.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Вы все славно потрудились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И победы все добились.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И поэтому сейчас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Подарок получит каждый из вас.</a:t>
            </a:r>
            <a:endParaRPr kumimoji="0" lang="ru-RU" sz="6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0246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Вот и всё, наступила пора,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Ждёт вас в школу дорога с утра.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Вас теперь будет звать на урок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Вечно юный и звонкий школьный звонок!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  <a:ea typeface="Times New Roman" pitchFamily="18" charset="0"/>
              </a:rPr>
              <a:t>Получайте расписанье.</a:t>
            </a:r>
            <a:endParaRPr kumimoji="0" lang="ru-RU" sz="5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1643042" y="785794"/>
            <a:ext cx="6072230" cy="5000660"/>
          </a:xfrm>
          <a:prstGeom prst="smileyFace">
            <a:avLst/>
          </a:prstGeom>
          <a:solidFill>
            <a:srgbClr val="FFFF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2214554"/>
            <a:ext cx="7683514" cy="286232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18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Удачи!!!</a:t>
            </a:r>
            <a:endParaRPr lang="ru-RU" sz="18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28662" y="571480"/>
            <a:ext cx="72866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Веселый </a:t>
            </a:r>
          </a:p>
          <a:p>
            <a:r>
              <a:rPr lang="ru-RU" sz="15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алфавит</a:t>
            </a:r>
            <a:endParaRPr lang="ru-RU" sz="15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199" y="2357430"/>
            <a:ext cx="879279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А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Буквы, построенные </a:t>
            </a:r>
            <a:endParaRPr lang="ru-RU" sz="7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для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переклички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85860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Б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То, что учат писать «тонким перышком в тетрадь»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51639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В. 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</a:t>
            </a:r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Математическое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действие, происходящее с карманными деньгами ученика, покупающего булочку в школьном буфете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00174"/>
            <a:ext cx="8786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Г. </a:t>
            </a: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Новый учебный предмет, который вы начнете изучать в этом учебном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517</Words>
  <Application>Microsoft Office PowerPoint</Application>
  <PresentationFormat>Экран (4:3)</PresentationFormat>
  <Paragraphs>62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Monotype Corsiva</vt:lpstr>
      <vt:lpstr>Times New Roman</vt:lpstr>
      <vt:lpstr>Тема Office</vt:lpstr>
      <vt:lpstr>Здравствуй  6 «А»!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 6 «А»!</dc:title>
  <dc:creator>UserXP</dc:creator>
  <cp:lastModifiedBy>Елена Мазуркевич</cp:lastModifiedBy>
  <cp:revision>22</cp:revision>
  <dcterms:created xsi:type="dcterms:W3CDTF">2012-08-30T01:21:26Z</dcterms:created>
  <dcterms:modified xsi:type="dcterms:W3CDTF">2015-02-07T02:13:00Z</dcterms:modified>
</cp:coreProperties>
</file>