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89" r:id="rId3"/>
    <p:sldId id="271" r:id="rId4"/>
    <p:sldId id="265" r:id="rId5"/>
    <p:sldId id="269" r:id="rId6"/>
    <p:sldId id="277" r:id="rId7"/>
    <p:sldId id="275" r:id="rId8"/>
    <p:sldId id="258" r:id="rId9"/>
    <p:sldId id="264" r:id="rId10"/>
    <p:sldId id="276" r:id="rId11"/>
    <p:sldId id="257" r:id="rId12"/>
    <p:sldId id="259" r:id="rId13"/>
    <p:sldId id="260" r:id="rId14"/>
    <p:sldId id="263" r:id="rId15"/>
    <p:sldId id="26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89863" autoAdjust="0"/>
  </p:normalViewPr>
  <p:slideViewPr>
    <p:cSldViewPr>
      <p:cViewPr>
        <p:scale>
          <a:sx n="39" d="100"/>
          <a:sy n="39" d="100"/>
        </p:scale>
        <p:origin x="-732" y="-6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01.03.2013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01.03.2013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01.03.2013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01.03.2013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01.03.2013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01.03.2013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5B106E36-FD25-4E2D-B0AA-010F637433A0}" type="datetimeFigureOut">
              <a:rPr lang="ru-RU" smtClean="0"/>
              <a:pPr/>
              <a:t>01.03.2013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zoom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User\&#1052;&#1086;&#1080;%20&#1076;&#1086;&#1082;&#1091;&#1084;&#1077;&#1085;&#1090;&#1099;\&#1058;&#1088;&#1072;&#1076;&#1080;&#1094;&#1080;&#1080;%20&#1080;%20&#1074;&#1086;&#1089;&#1087;&#1080;&#1090;&#1072;&#1085;&#1080;&#1077;%20&#1082;&#1072;&#1079;&#1072;&#1082;&#1086;&#1074;%20&#1053;\&#1050;&#1072;&#1079;&#1072;&#1095;&#1100;&#1103;%20&#1085;&#1086;&#1074;&#1072;&#1103;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9.pn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9ad900aa2a1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3568" y="404664"/>
            <a:ext cx="77768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FFFF00"/>
                </a:solidFill>
                <a:latin typeface="Monotype Corsiva" pitchFamily="66" charset="0"/>
              </a:rPr>
              <a:t>Традиции </a:t>
            </a:r>
          </a:p>
          <a:p>
            <a:pPr algn="ctr"/>
            <a:r>
              <a:rPr lang="ru-RU" sz="7200" b="1" dirty="0" smtClean="0">
                <a:solidFill>
                  <a:srgbClr val="FFFF00"/>
                </a:solidFill>
                <a:latin typeface="Monotype Corsiva" pitchFamily="66" charset="0"/>
              </a:rPr>
              <a:t>и </a:t>
            </a:r>
          </a:p>
          <a:p>
            <a:pPr algn="ctr"/>
            <a:r>
              <a:rPr lang="ru-RU" sz="7200" b="1" dirty="0" smtClean="0">
                <a:solidFill>
                  <a:srgbClr val="FFFF00"/>
                </a:solidFill>
                <a:latin typeface="Monotype Corsiva" pitchFamily="66" charset="0"/>
              </a:rPr>
              <a:t>воспитание казаков</a:t>
            </a:r>
            <a:endParaRPr lang="ru-RU" sz="7200" b="1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pic>
        <p:nvPicPr>
          <p:cNvPr id="5" name="Казачья нова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6" name="Казачья нова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9144000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5">
                <p:cTn id="1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numSld="15" showWhenStopped="0">
                <p:cTn id="1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/>
      <p:bldP spid="3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323528" y="1225689"/>
            <a:ext cx="612068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Несмотря на некоторые различия в обрядах у казаков различных казачьих войск, одно, несомненно: все было подчиненно воспитанию воина. Так с момента рождения малыш был окружен вниманием казаков, заботой о том, чтобы вырастить из него казака – защитника Отечества, патриота Родины. Казак рождался воином. В семье его не называли мальчиком, а непременно казаком, казачьим сыном. Воин по рождению и воспитанию, казак с детства приучался думать и чувствовать по-военному.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В 3 года казачата свободно сидели на лошади; 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в 10 - подростки могли гонять коней на водопой, запрячь и распрячь лошадь, пасти коней в ночном; 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в 12 они гарцевали на лошадях, ориентировались на местности, оказывали первую медицинскую помощь, 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14-15 летние подростки могли джигитовать, преодолевать на скаку препятствия, рубить лозу, вести огонь.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С 17 лет казак назывался малолетка. Начинались скачки, стрельба в цель на скаку, рубка – т.е. ученье воинскому делу.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В 19 лет – приводился к присяге на верность службе.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33794" name="Picture 2" descr="C:\Documents and Settings\Потзователь1\Мои документы\Кубань\Картинки казачество\gavrilachenko_0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44208" y="1556792"/>
            <a:ext cx="2402107" cy="21832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2" descr="C:\Documents and Settings\Потзователь1\Мои документы\Кубань\Картинки казачество\kazachki_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372200" y="4365104"/>
            <a:ext cx="2520280" cy="22414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3645024"/>
            <a:ext cx="833467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В культуре казаков 3 правила. </a:t>
            </a:r>
            <a:br>
              <a:rPr lang="ru-RU" sz="3600" b="1" dirty="0" smtClean="0"/>
            </a:br>
            <a:r>
              <a:rPr lang="ru-RU" sz="3600" b="1" dirty="0" smtClean="0"/>
              <a:t>Их повторяем вновь: </a:t>
            </a:r>
            <a:br>
              <a:rPr lang="ru-RU" sz="3600" b="1" dirty="0" smtClean="0"/>
            </a:br>
            <a:r>
              <a:rPr lang="ru-RU" sz="3600" b="1" dirty="0" smtClean="0"/>
              <a:t>Старикам- уважение. </a:t>
            </a:r>
            <a:br>
              <a:rPr lang="ru-RU" sz="3600" b="1" dirty="0" smtClean="0"/>
            </a:br>
            <a:r>
              <a:rPr lang="ru-RU" sz="3600" b="1" dirty="0" smtClean="0"/>
              <a:t>Гостю – всё почтение. </a:t>
            </a:r>
            <a:br>
              <a:rPr lang="ru-RU" sz="3600" b="1" dirty="0" smtClean="0"/>
            </a:br>
            <a:r>
              <a:rPr lang="ru-RU" sz="3600" b="1" dirty="0" smtClean="0"/>
              <a:t>А женщине – любовь. </a:t>
            </a:r>
            <a:endParaRPr lang="ru-RU" sz="3600" b="1" dirty="0"/>
          </a:p>
        </p:txBody>
      </p:sp>
      <p:pic>
        <p:nvPicPr>
          <p:cNvPr id="1026" name="Picture 2" descr="C:\Documents and Settings\Потзователь1\Мои документы\Кубань\Картинки казачество\62121227_1280474729_Svyatoslav_P_Il_in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59632" y="1124744"/>
            <a:ext cx="2912368" cy="25627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Krasnodar-kr-geo-stub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" y="1"/>
            <a:ext cx="1027709" cy="98072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923928" y="1124744"/>
            <a:ext cx="522007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Помни, брат, что у казаков:</a:t>
            </a:r>
          </a:p>
          <a:p>
            <a:pPr algn="ctr"/>
            <a:r>
              <a:rPr lang="ru-RU" sz="2800" b="1" dirty="0" smtClean="0">
                <a:ln>
                  <a:solidFill>
                    <a:srgbClr val="0066FF"/>
                  </a:solidFill>
                </a:ln>
                <a:solidFill>
                  <a:srgbClr val="0066FF"/>
                </a:solidFill>
              </a:rPr>
              <a:t>Дружба – обычай;</a:t>
            </a:r>
          </a:p>
          <a:p>
            <a:pPr algn="ctr"/>
            <a:r>
              <a:rPr lang="ru-RU" sz="2800" b="1" dirty="0" smtClean="0">
                <a:ln>
                  <a:solidFill>
                    <a:srgbClr val="EA00AD"/>
                  </a:solidFill>
                </a:ln>
                <a:solidFill>
                  <a:srgbClr val="EA00AD"/>
                </a:solidFill>
              </a:rPr>
              <a:t>Товарищество – традиции;</a:t>
            </a:r>
          </a:p>
          <a:p>
            <a:pPr algn="ctr"/>
            <a:r>
              <a:rPr lang="ru-RU" sz="2800" b="1" dirty="0" smtClean="0">
                <a:ln>
                  <a:solidFill>
                    <a:srgbClr val="33CC33"/>
                  </a:solidFill>
                </a:ln>
                <a:solidFill>
                  <a:srgbClr val="33CC33"/>
                </a:solidFill>
              </a:rPr>
              <a:t>Гостеприимство – закон!</a:t>
            </a:r>
            <a:endParaRPr lang="ru-RU" sz="2800" b="1" dirty="0">
              <a:ln>
                <a:solidFill>
                  <a:srgbClr val="33CC33"/>
                </a:solidFill>
              </a:ln>
              <a:solidFill>
                <a:srgbClr val="33CC33"/>
              </a:solidFill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alphaModFix amt="4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2564904"/>
            <a:ext cx="518457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КАЗАКИ И РОДИТЕЛИ.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Почитание родителей- </a:t>
            </a:r>
            <a:br>
              <a:rPr lang="ru-RU" dirty="0" smtClean="0"/>
            </a:br>
            <a:r>
              <a:rPr lang="ru-RU" dirty="0" smtClean="0"/>
              <a:t>Всех правил изумительней. </a:t>
            </a:r>
            <a:br>
              <a:rPr lang="ru-RU" dirty="0" smtClean="0"/>
            </a:br>
            <a:r>
              <a:rPr lang="ru-RU" dirty="0" smtClean="0"/>
              <a:t>Авторитет отца и матери </a:t>
            </a:r>
            <a:br>
              <a:rPr lang="ru-RU" dirty="0" smtClean="0"/>
            </a:br>
            <a:r>
              <a:rPr lang="ru-RU" dirty="0" smtClean="0"/>
              <a:t>Самым главным казаки ставили. </a:t>
            </a:r>
            <a:br>
              <a:rPr lang="ru-RU" dirty="0" smtClean="0"/>
            </a:br>
            <a:r>
              <a:rPr lang="ru-RU" dirty="0" smtClean="0"/>
              <a:t>Крестная мама дочку хозяйству обучала, </a:t>
            </a:r>
            <a:br>
              <a:rPr lang="ru-RU" dirty="0" smtClean="0"/>
            </a:br>
            <a:r>
              <a:rPr lang="ru-RU" dirty="0" smtClean="0"/>
              <a:t>Пока родная - по дому хлопотала. </a:t>
            </a:r>
            <a:br>
              <a:rPr lang="ru-RU" dirty="0" smtClean="0"/>
            </a:br>
            <a:r>
              <a:rPr lang="ru-RU" dirty="0" smtClean="0"/>
              <a:t>Ну а крестный отец </a:t>
            </a:r>
            <a:br>
              <a:rPr lang="ru-RU" dirty="0" smtClean="0"/>
            </a:br>
            <a:r>
              <a:rPr lang="ru-RU" dirty="0" smtClean="0"/>
              <a:t>Сына военному искусству обучал, </a:t>
            </a:r>
            <a:br>
              <a:rPr lang="ru-RU" dirty="0" smtClean="0"/>
            </a:br>
            <a:r>
              <a:rPr lang="ru-RU" dirty="0" smtClean="0"/>
              <a:t>Чтобы тот был храбрый боец </a:t>
            </a:r>
            <a:br>
              <a:rPr lang="ru-RU" dirty="0" smtClean="0"/>
            </a:br>
            <a:r>
              <a:rPr lang="ru-RU" dirty="0" smtClean="0"/>
              <a:t>И знал « по чем фунт лиха», наконец. </a:t>
            </a:r>
            <a:br>
              <a:rPr lang="ru-RU" dirty="0" smtClean="0"/>
            </a:br>
            <a:r>
              <a:rPr lang="ru-RU" dirty="0" smtClean="0"/>
              <a:t>Величали мать и отца на «Вы». </a:t>
            </a:r>
            <a:br>
              <a:rPr lang="ru-RU" dirty="0" smtClean="0"/>
            </a:br>
            <a:r>
              <a:rPr lang="ru-RU" dirty="0" smtClean="0"/>
              <a:t>Казачата, будьте уважительны ко взрослым и вы!</a:t>
            </a:r>
            <a:endParaRPr lang="ru-RU" dirty="0"/>
          </a:p>
        </p:txBody>
      </p:sp>
      <p:pic>
        <p:nvPicPr>
          <p:cNvPr id="2050" name="Picture 2" descr="C:\Documents and Settings\Потзователь1\Мои документы\Кубань\Картинки казачество\vospit_kazak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4048" y="1916832"/>
            <a:ext cx="3781425" cy="381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4" descr="img8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03648" y="620688"/>
            <a:ext cx="2574718" cy="2155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4437112"/>
            <a:ext cx="617443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ОТНОШЕНИЕ К СТАРШИМ.</a:t>
            </a:r>
            <a:br>
              <a:rPr lang="ru-RU" b="1" dirty="0" smtClean="0"/>
            </a:br>
            <a:r>
              <a:rPr lang="ru-RU" dirty="0" smtClean="0"/>
              <a:t>Перед старшими шапки снимали, место уступали, ведь Слово старшего - это закон. </a:t>
            </a:r>
            <a:br>
              <a:rPr lang="ru-RU" dirty="0" smtClean="0"/>
            </a:br>
            <a:r>
              <a:rPr lang="ru-RU" dirty="0" smtClean="0"/>
              <a:t>Уважали и старшую сестрицу. </a:t>
            </a:r>
            <a:br>
              <a:rPr lang="ru-RU" dirty="0" smtClean="0"/>
            </a:br>
            <a:r>
              <a:rPr lang="ru-RU" dirty="0" smtClean="0"/>
              <a:t>Она мать заменяла, возилась с детьми, была мастерицей.</a:t>
            </a:r>
            <a:br>
              <a:rPr lang="ru-RU" dirty="0" smtClean="0"/>
            </a:br>
            <a:r>
              <a:rPr lang="ru-RU" dirty="0" smtClean="0"/>
              <a:t>Детям, тем, кто баловался и бил баклуши, </a:t>
            </a:r>
            <a:br>
              <a:rPr lang="ru-RU" dirty="0" smtClean="0"/>
            </a:br>
            <a:r>
              <a:rPr lang="ru-RU" dirty="0" smtClean="0"/>
              <a:t>Мог и посторонний казак надрать уши</a:t>
            </a:r>
            <a:endParaRPr lang="ru-RU" dirty="0"/>
          </a:p>
        </p:txBody>
      </p:sp>
      <p:pic>
        <p:nvPicPr>
          <p:cNvPr id="3074" name="Picture 2" descr="C:\Documents and Settings\Потзователь1\Мои документы\Кубань\Картинки казачество\121998.jpe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548680"/>
            <a:ext cx="5715000" cy="3600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5" name="Picture 3" descr="C:\Documents and Settings\Потзователь1\Мои документы\Кубань\Картинки казачество\Коробин А.А.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660232" y="3501008"/>
            <a:ext cx="1785588" cy="24566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789040"/>
            <a:ext cx="639045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КАЗАКИ И ГОСТИ.</a:t>
            </a:r>
            <a:br>
              <a:rPr lang="ru-RU" b="1" dirty="0" smtClean="0"/>
            </a:br>
            <a:r>
              <a:rPr lang="ru-RU" dirty="0" smtClean="0"/>
              <a:t>Гость считался божьим посланцем, </a:t>
            </a:r>
            <a:br>
              <a:rPr lang="ru-RU" dirty="0" smtClean="0"/>
            </a:br>
            <a:r>
              <a:rPr lang="ru-RU" dirty="0" smtClean="0"/>
              <a:t>Никто его не мог тронуть и пальцем. </a:t>
            </a:r>
            <a:br>
              <a:rPr lang="ru-RU" dirty="0" smtClean="0"/>
            </a:br>
            <a:r>
              <a:rPr lang="ru-RU" dirty="0" smtClean="0"/>
              <a:t>Гостя любили, уважали, </a:t>
            </a:r>
            <a:br>
              <a:rPr lang="ru-RU" dirty="0" smtClean="0"/>
            </a:br>
            <a:r>
              <a:rPr lang="ru-RU" dirty="0" smtClean="0"/>
              <a:t>На лучшее место за столом сажали. </a:t>
            </a:r>
            <a:br>
              <a:rPr lang="ru-RU" dirty="0" smtClean="0"/>
            </a:br>
            <a:r>
              <a:rPr lang="ru-RU" dirty="0" smtClean="0"/>
              <a:t>Казаки должны помогать друг другу: </a:t>
            </a:r>
            <a:br>
              <a:rPr lang="ru-RU" dirty="0" smtClean="0"/>
            </a:br>
            <a:r>
              <a:rPr lang="ru-RU" dirty="0" smtClean="0"/>
              <a:t>Накормить, обогреть, напоить гостя, </a:t>
            </a:r>
            <a:br>
              <a:rPr lang="ru-RU" dirty="0" smtClean="0"/>
            </a:br>
            <a:r>
              <a:rPr lang="ru-RU" dirty="0" smtClean="0"/>
              <a:t>Подтянуть коню подпругу.</a:t>
            </a:r>
            <a:br>
              <a:rPr lang="ru-RU" dirty="0" smtClean="0"/>
            </a:br>
            <a:r>
              <a:rPr lang="ru-RU" dirty="0" smtClean="0"/>
              <a:t>При этом ценилась в казаках честность и сила духа</a:t>
            </a:r>
            <a:endParaRPr lang="ru-RU" dirty="0"/>
          </a:p>
        </p:txBody>
      </p:sp>
      <p:pic>
        <p:nvPicPr>
          <p:cNvPr id="3" name="Picture 2" descr="img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16016" y="1628800"/>
            <a:ext cx="4074456" cy="42484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41" name="Picture 1" descr="C:\Documents and Settings\Потзователь1\Мои документы\i0012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3568" y="1196752"/>
            <a:ext cx="3071591" cy="201622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alphaModFix amt="3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img1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544" y="3933056"/>
            <a:ext cx="3620398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 descr="img11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3568" y="404664"/>
            <a:ext cx="3657600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C:\Documents and Settings\Потзователь1\Мои документы\Кубань\Картинки казачество\koni8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32040" y="764704"/>
            <a:ext cx="3324225" cy="4286250"/>
          </a:xfrm>
          <a:prstGeom prst="rect">
            <a:avLst/>
          </a:prstGeom>
          <a:noFill/>
        </p:spPr>
      </p:pic>
      <p:pic>
        <p:nvPicPr>
          <p:cNvPr id="5123" name="Picture 3" descr="C:\Documents and Settings\Потзователь1\Мои документы\Кубань\Картинки казачество\nag1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724128" y="5013176"/>
            <a:ext cx="2381250" cy="115252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uskin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371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19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0" y="3717032"/>
            <a:ext cx="4427984" cy="3140968"/>
          </a:xfrm>
          <a:prstGeom prst="rect">
            <a:avLst/>
          </a:prstGeom>
        </p:spPr>
      </p:pic>
      <p:pic>
        <p:nvPicPr>
          <p:cNvPr id="6" name="Рисунок 5" descr="21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4427984" y="3717032"/>
            <a:ext cx="4716016" cy="3140968"/>
          </a:xfrm>
          <a:prstGeom prst="rect">
            <a:avLst/>
          </a:prstGeom>
        </p:spPr>
      </p:pic>
      <p:pic>
        <p:nvPicPr>
          <p:cNvPr id="7" name="Picture 5" descr="ека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131840" y="1484784"/>
            <a:ext cx="3196084" cy="4152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Documents and Settings\Потзователь1\Мои документы\Кубань\Картинки казачество\b63b94__c9e39e0a7f_60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88024" y="1700808"/>
            <a:ext cx="4032447" cy="48245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Krasnodar-kr-geo-stub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1331640" cy="1270765"/>
          </a:xfrm>
          <a:prstGeom prst="rect">
            <a:avLst/>
          </a:prstGeom>
        </p:spPr>
      </p:pic>
      <p:pic>
        <p:nvPicPr>
          <p:cNvPr id="2050" name="Picture 2" descr="C:\Documents and Settings\Потзователь1\Мои документы\Мои рисунки\Коллекция картинок (Microsoft)\Кубанские казаки\26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3529" y="1700808"/>
            <a:ext cx="4032448" cy="47659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alphaModFix amt="3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Потзователь1\Мои документы\Кубань\Картинки казачество\Безымянный.bmp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60" y="548680"/>
            <a:ext cx="3635896" cy="3232786"/>
          </a:xfrm>
          <a:prstGeom prst="rect">
            <a:avLst/>
          </a:prstGeom>
          <a:noFill/>
        </p:spPr>
      </p:pic>
      <p:pic>
        <p:nvPicPr>
          <p:cNvPr id="6" name="Picture 5" descr="img9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1920" y="2636912"/>
            <a:ext cx="4915396" cy="3079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 descr="C:\Documents and Settings\Потзователь1\Мои документы\Кубань\Картинки казачество\repin_506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7544" y="4005064"/>
            <a:ext cx="3095886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3995936" y="551723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Казаки расселялись по станицам, крепостям и редутам   и занимались земледелием и скотоводством </a:t>
            </a:r>
            <a:endParaRPr lang="ru-RU" b="1" dirty="0"/>
          </a:p>
        </p:txBody>
      </p:sp>
      <p:pic>
        <p:nvPicPr>
          <p:cNvPr id="9" name="Рисунок 8" descr="Krasnodar-kr-geo-stub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1" y="0"/>
            <a:ext cx="1331640" cy="1270765"/>
          </a:xfrm>
          <a:prstGeom prst="rect">
            <a:avLst/>
          </a:prstGeom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alphaModFix amt="3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" descr="C:\Documents and Settings\Потзователь1\Мои документы\Мои рисунки\Коллекция картинок (Microsoft)\Кубанские казаки\6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27784" y="404664"/>
            <a:ext cx="3600400" cy="3081795"/>
          </a:xfrm>
          <a:prstGeom prst="rect">
            <a:avLst/>
          </a:prstGeom>
          <a:noFill/>
        </p:spPr>
      </p:pic>
      <p:pic>
        <p:nvPicPr>
          <p:cNvPr id="27650" name="Picture 2" descr="C:\Documents and Settings\Потзователь1\Мои документы\Мои рисунки\Коллекция картинок (Microsoft)\Кубанские казаки\poyuschie-kazaki-i-kazachki-na-karnavale-2007-v-g-0000089428-preview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32240" y="1412776"/>
            <a:ext cx="2100461" cy="4743450"/>
          </a:xfrm>
          <a:prstGeom prst="rect">
            <a:avLst/>
          </a:prstGeom>
          <a:noFill/>
        </p:spPr>
      </p:pic>
      <p:pic>
        <p:nvPicPr>
          <p:cNvPr id="27651" name="Picture 3" descr="C:\Documents and Settings\Потзователь1\Мои документы\Мои рисунки\Коллекция картинок (Microsoft)\Кубанские казаки\Копия __15751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2060848"/>
            <a:ext cx="1939677" cy="4377906"/>
          </a:xfrm>
          <a:prstGeom prst="rect">
            <a:avLst/>
          </a:prstGeom>
          <a:noFill/>
        </p:spPr>
      </p:pic>
      <p:pic>
        <p:nvPicPr>
          <p:cNvPr id="9" name="Рисунок 8" descr="Krasnodar-kr-geo-stub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1" y="0"/>
            <a:ext cx="1331640" cy="1270765"/>
          </a:xfrm>
          <a:prstGeom prst="rect">
            <a:avLst/>
          </a:prstGeom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483768" y="4797152"/>
            <a:ext cx="403244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>
                <a:solidFill>
                  <a:srgbClr val="FF0000"/>
                </a:solidFill>
                <a:latin typeface="+mn-lt"/>
              </a:rPr>
              <a:t>Вот костюм казака.</a:t>
            </a:r>
          </a:p>
          <a:p>
            <a:pPr algn="ctr"/>
            <a:r>
              <a:rPr lang="ru-RU" sz="2000" b="1" dirty="0">
                <a:solidFill>
                  <a:srgbClr val="FF0000"/>
                </a:solidFill>
                <a:latin typeface="+mn-lt"/>
              </a:rPr>
              <a:t>Костюм казачий из сукна и ситца.</a:t>
            </a:r>
          </a:p>
          <a:p>
            <a:pPr algn="ctr"/>
            <a:r>
              <a:rPr lang="ru-RU" sz="2000" b="1" dirty="0">
                <a:solidFill>
                  <a:srgbClr val="FF0000"/>
                </a:solidFill>
                <a:latin typeface="+mn-lt"/>
              </a:rPr>
              <a:t>Он мог десятилетьями носится.</a:t>
            </a:r>
          </a:p>
          <a:p>
            <a:pPr algn="ctr"/>
            <a:r>
              <a:rPr lang="ru-RU" sz="2000" b="1" dirty="0">
                <a:solidFill>
                  <a:srgbClr val="FF0000"/>
                </a:solidFill>
                <a:latin typeface="+mn-lt"/>
              </a:rPr>
              <a:t>Красивы на Кубани </a:t>
            </a:r>
            <a:r>
              <a:rPr lang="ru-RU" sz="2000" b="1" dirty="0" smtClean="0">
                <a:solidFill>
                  <a:srgbClr val="FF0000"/>
                </a:solidFill>
                <a:latin typeface="+mn-lt"/>
              </a:rPr>
              <a:t> казачки.</a:t>
            </a:r>
            <a:endParaRPr lang="ru-RU" sz="20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7" name="Picture 4" descr="C:\Documents and Settings\Потзователь1\Мои документы\Кубань\Картинки казачество\473_0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5856" y="3645024"/>
            <a:ext cx="2106234" cy="129614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Documents and Settings\Потзователь1\Мои документы\Мои рисунки\0_57526_977bb7ff_XL.jpe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980728"/>
            <a:ext cx="8352928" cy="56706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alphaModFix amt="3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323528" y="533192"/>
            <a:ext cx="8820472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КАЗАКА ВСЕГДА ВИДНО БЫЛО ИЗДАЛЕКА.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Так выглядит старинная одежда казака и казачки 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Костюм казаков складывался веками. За столетия покрой их не изменился.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ea typeface="Times New Roman" pitchFamily="18" charset="0"/>
              </a:rPr>
              <a:t>Широкие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шаровары!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Понятно, в узких штанах на коня не сядешь, да и ноги  сотрут, и движения всадника будут сковывать. 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А почему рубахи разного покроя? Что одна праздничная, а другая для будничных дней?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Нет.  Рубахи были двух видов - русская и бешмет. Русскую заправляли в шаровары, бешмет носили навыпуск.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О, а штаны-то с лампасами. 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</a:b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Лампасы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знаменовали принадлежность их хозяина к вольному воинству.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Самое интересное: в шапку зашивали иконки и написанные детской рукой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охранительные молитвы. В хате шапка вешалась на видном месте.</a:t>
            </a:r>
            <a:endParaRPr lang="ru-RU" sz="1400" dirty="0" smtClean="0">
              <a:ea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А вот сапог было великое множество - без них невозможна верховая езда.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Ценилась одежда, шитая матерью или женой.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Еще одна характерная деталь казачьего быта: одежду казак воспринимал, как вторую кожу тела, содержал ее в чистоте и опрятности и никогда не позволял себе носить чужую одежду.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Основу верхней женской одежды составляла парочка - юбка и кофта. В богатых семьях ее шили из шелка, шерсти и бархата, в бедных - из ситца. Так что каждая казачка могла одеться по соб­ственному вкусу и возможности. 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</a:b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Кофты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украшались тесьмой, кружевами, вышивкой и бисером. Сзади или сбоку они застегивались на множество мелких пуговиц. Юбки предпочитали широкие, мелко собранные у пояса. Снизу юбки также украшали кружевами и оборками.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В праздничные дни казачки покрывали головы красивыми шелковыми платками, в косы вплетали бархатные и атласные ленты.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</a:b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Одежда детей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напоминала взрослую. Детей не баловали и часто они донашивали рубахи и шаровары своих старших братьев, сестер и других родственников.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Очень немного дошло до нас и предметов быта казаков.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32770" name="Picture 2" descr="C:\Documents and Settings\Потзователь1\Мои документы\Мои рисунки\Коллекция картинок (Microsoft)\Кубанские казаки\Копия 6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32240" y="1988840"/>
            <a:ext cx="1882124" cy="1595325"/>
          </a:xfrm>
          <a:prstGeom prst="rect">
            <a:avLst/>
          </a:prstGeom>
          <a:noFill/>
        </p:spPr>
      </p:pic>
      <p:pic>
        <p:nvPicPr>
          <p:cNvPr id="4" name="Picture 4" descr="C:\Documents and Settings\Потзователь1\Мои документы\Кубань\Картинки казачество\473_0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92280" y="0"/>
            <a:ext cx="1512168" cy="151216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img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908720"/>
            <a:ext cx="2897188" cy="20162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539552" y="2610683"/>
            <a:ext cx="806489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РОЖДЕНИЕ КАЗАКА</a:t>
            </a:r>
          </a:p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Казак уже с рожденья – воин, </a:t>
            </a:r>
            <a:br>
              <a:rPr lang="ru-RU" b="1" dirty="0" smtClean="0"/>
            </a:br>
            <a:r>
              <a:rPr lang="ru-RU" b="1" dirty="0" smtClean="0"/>
              <a:t>Все дарят лук, одежду, стрелы, ружье, патроны, порох, пули. </a:t>
            </a:r>
            <a:br>
              <a:rPr lang="ru-RU" b="1" dirty="0" smtClean="0"/>
            </a:br>
            <a:r>
              <a:rPr lang="ru-RU" b="1" dirty="0" smtClean="0"/>
              <a:t>По-моему, мы всё упомянули… </a:t>
            </a:r>
            <a:br>
              <a:rPr lang="ru-RU" b="1" dirty="0" smtClean="0"/>
            </a:br>
            <a:r>
              <a:rPr lang="ru-RU" b="1" dirty="0" smtClean="0"/>
              <a:t>В 5 лет дитя по степи мог скакать, </a:t>
            </a:r>
            <a:br>
              <a:rPr lang="ru-RU" b="1" dirty="0" smtClean="0"/>
            </a:br>
            <a:r>
              <a:rPr lang="ru-RU" b="1" dirty="0" smtClean="0"/>
              <a:t>А чуть научится стрелять - </a:t>
            </a:r>
            <a:br>
              <a:rPr lang="ru-RU" b="1" dirty="0" smtClean="0"/>
            </a:br>
            <a:r>
              <a:rPr lang="ru-RU" b="1" dirty="0" smtClean="0"/>
              <a:t>И монету между пальцев пулей мог казак наш выбивать. </a:t>
            </a:r>
            <a:br>
              <a:rPr lang="ru-RU" b="1" dirty="0" smtClean="0"/>
            </a:br>
            <a:r>
              <a:rPr lang="ru-RU" b="1" dirty="0" smtClean="0"/>
              <a:t>Самым отвратительным пороком считали обман, </a:t>
            </a:r>
            <a:br>
              <a:rPr lang="ru-RU" b="1" dirty="0" smtClean="0"/>
            </a:br>
            <a:r>
              <a:rPr lang="ru-RU" b="1" dirty="0" smtClean="0"/>
              <a:t>Тут уже наказывал – атаман</a:t>
            </a:r>
            <a:br>
              <a:rPr lang="ru-RU" b="1" dirty="0" smtClean="0"/>
            </a:br>
            <a:r>
              <a:rPr lang="ru-RU" b="1" dirty="0" smtClean="0"/>
              <a:t>Наказанья были справедливы, </a:t>
            </a:r>
            <a:br>
              <a:rPr lang="ru-RU" b="1" dirty="0" smtClean="0"/>
            </a:br>
            <a:r>
              <a:rPr lang="ru-RU" b="1" dirty="0" smtClean="0"/>
              <a:t>Хотя, слышали мы, что очень строги, </a:t>
            </a:r>
            <a:br>
              <a:rPr lang="ru-RU" b="1" dirty="0" smtClean="0"/>
            </a:br>
            <a:r>
              <a:rPr lang="ru-RU" b="1" dirty="0" smtClean="0"/>
              <a:t>Но ведь это наши предки – казаки, </a:t>
            </a:r>
            <a:br>
              <a:rPr lang="ru-RU" b="1" dirty="0" smtClean="0"/>
            </a:br>
            <a:r>
              <a:rPr lang="ru-RU" b="1" dirty="0" smtClean="0"/>
              <a:t>А значит, они всегда были правы! </a:t>
            </a:r>
            <a:endParaRPr lang="ru-RU" b="1" dirty="0"/>
          </a:p>
        </p:txBody>
      </p:sp>
      <p:pic>
        <p:nvPicPr>
          <p:cNvPr id="7" name="Picture 5" descr="img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372201" y="4365104"/>
            <a:ext cx="2448272" cy="20944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577" name="Picture 1" descr="C:\Documents and Settings\Потзователь1\Мои документы\Кубань\Картинки казачество\46600722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940152" y="260648"/>
            <a:ext cx="2355726" cy="31409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img13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8024" y="4005064"/>
            <a:ext cx="3591248" cy="2501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img3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7584" y="692696"/>
            <a:ext cx="3585696" cy="2320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Krasnodar-kr-geo-stub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" y="0"/>
            <a:ext cx="1331640" cy="1270765"/>
          </a:xfrm>
          <a:prstGeom prst="rect">
            <a:avLst/>
          </a:prstGeom>
        </p:spPr>
      </p:pic>
      <p:pic>
        <p:nvPicPr>
          <p:cNvPr id="3074" name="Picture 2" descr="C:\Documents and Settings\Потзователь1\Мои документы\Kazach9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99592" y="3861048"/>
            <a:ext cx="2880320" cy="24109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gavrilachenko_01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5148064" y="980728"/>
            <a:ext cx="3151237" cy="23042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88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Тема188</Template>
  <TotalTime>357</TotalTime>
  <Words>161</Words>
  <Application>Microsoft Office PowerPoint</Application>
  <PresentationFormat>Экран (4:3)</PresentationFormat>
  <Paragraphs>26</Paragraphs>
  <Slides>15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Тема188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Белозор Е.</dc:creator>
  <cp:lastModifiedBy>User</cp:lastModifiedBy>
  <cp:revision>121</cp:revision>
  <dcterms:modified xsi:type="dcterms:W3CDTF">2013-03-01T16:03:53Z</dcterms:modified>
</cp:coreProperties>
</file>