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B46F1-03DA-40CA-8199-D63B3019001C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CD4951-80A2-42DE-A3FC-9D1F52540B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2857496"/>
            <a:ext cx="4214842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Викторина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60"/>
            <a:ext cx="8396318" cy="2000240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Презентацию выполнила </a:t>
            </a:r>
          </a:p>
          <a:p>
            <a:r>
              <a:rPr lang="ru-RU" sz="2000" i="1" dirty="0" smtClean="0"/>
              <a:t>учитель русского языка и литературы</a:t>
            </a:r>
          </a:p>
          <a:p>
            <a:r>
              <a:rPr lang="ru-RU" sz="2000" i="1" dirty="0" smtClean="0"/>
              <a:t> МБОУ «СОШ с.Каменный Яр»</a:t>
            </a:r>
          </a:p>
          <a:p>
            <a:r>
              <a:rPr lang="ru-RU" sz="2000" i="1" dirty="0" smtClean="0"/>
              <a:t> </a:t>
            </a:r>
            <a:r>
              <a:rPr lang="ru-RU" sz="2000" i="1" dirty="0" smtClean="0"/>
              <a:t> </a:t>
            </a:r>
            <a:r>
              <a:rPr lang="ru-RU" sz="2000" i="1" dirty="0" smtClean="0"/>
              <a:t>Астраханской области</a:t>
            </a:r>
          </a:p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Шабанова Нина Дмитриевна</a:t>
            </a:r>
            <a:r>
              <a:rPr lang="ru-RU" sz="2000" i="1" dirty="0" smtClean="0"/>
              <a:t> </a:t>
            </a:r>
          </a:p>
          <a:p>
            <a:pPr algn="ctr"/>
            <a:endParaRPr lang="ru-RU" sz="4700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7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828630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85852" y="636648"/>
            <a:ext cx="7643866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«Николай</a:t>
            </a:r>
          </a:p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Васильевич 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Гоголь»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71414"/>
            <a:ext cx="8372476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89120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«Если бы губы Никанора Ивановича да приставить к носу Ивана Кузьмича, да взять сколько-нибудь развязности, какая у </a:t>
            </a:r>
            <a:r>
              <a:rPr lang="ru-RU" dirty="0" err="1" smtClean="0"/>
              <a:t>Балтазара</a:t>
            </a:r>
            <a:r>
              <a:rPr lang="ru-RU" dirty="0" smtClean="0"/>
              <a:t> </a:t>
            </a:r>
            <a:r>
              <a:rPr lang="ru-RU" dirty="0" err="1" smtClean="0"/>
              <a:t>Балтазарыча</a:t>
            </a:r>
            <a:r>
              <a:rPr lang="ru-RU" dirty="0" smtClean="0"/>
              <a:t>, да, пожалуй, прибавить к этому ещё дородности Ивана Павловича – я бы тогда тотчас же решилась.»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«Женитьба»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876"/>
            <a:ext cx="2286016" cy="237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68" y="3571876"/>
            <a:ext cx="2286016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1212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 А я знаю, почему пропал он: оттого, что побоялся.»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541712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Вий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34117"/>
            <a:ext cx="3071834" cy="231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3000372"/>
            <a:ext cx="3071834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9774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Какой артист и в каком фильме произносит монолог о «побасенках»? Кого он играл в своё время в «Ревизоре»?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600076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Н.Черкасов в фильме «Весна». </a:t>
            </a:r>
          </a:p>
          <a:p>
            <a:r>
              <a:rPr lang="ru-RU" dirty="0" smtClean="0"/>
              <a:t>В «Ревизоре» он играл Осипа.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00372"/>
            <a:ext cx="2081215" cy="287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00430" y="3000372"/>
            <a:ext cx="2071702" cy="285752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Каких знаменитых исполнителей роли Хлестакова вы знаете?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78645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Михаил</a:t>
            </a:r>
          </a:p>
          <a:p>
            <a:pPr algn="ctr"/>
            <a:r>
              <a:rPr lang="ru-RU" dirty="0" smtClean="0"/>
              <a:t>Чехов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585789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Игорь</a:t>
            </a:r>
          </a:p>
          <a:p>
            <a:pPr algn="ctr"/>
            <a:r>
              <a:rPr lang="ru-RU" dirty="0"/>
              <a:t> И</a:t>
            </a:r>
            <a:r>
              <a:rPr lang="ru-RU" dirty="0" smtClean="0"/>
              <a:t>льинский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78645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Андрей </a:t>
            </a:r>
            <a:br>
              <a:rPr lang="ru-RU" dirty="0" smtClean="0"/>
            </a:br>
            <a:r>
              <a:rPr lang="ru-RU" dirty="0" smtClean="0"/>
              <a:t>Миронов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578645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Олег </a:t>
            </a:r>
          </a:p>
          <a:p>
            <a:pPr algn="ctr"/>
            <a:r>
              <a:rPr lang="ru-RU" dirty="0" smtClean="0"/>
              <a:t>Басилашвили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1905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57562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57562"/>
            <a:ext cx="1752600" cy="2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357562"/>
            <a:ext cx="1785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0034" y="3357562"/>
            <a:ext cx="1857388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357562"/>
            <a:ext cx="1643074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357562"/>
            <a:ext cx="1785950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3357562"/>
            <a:ext cx="1785950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Какие артисты воплотили образ гоголевского </a:t>
            </a:r>
            <a:r>
              <a:rPr lang="ru-RU" dirty="0" err="1" smtClean="0"/>
              <a:t>Поприщина</a:t>
            </a:r>
            <a:r>
              <a:rPr lang="ru-RU" dirty="0" smtClean="0"/>
              <a:t> на литературной эстраде и на экране?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12983" y="5078568"/>
            <a:ext cx="6759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А.Калягин и  Г.Бурков на эстраде, </a:t>
            </a:r>
          </a:p>
          <a:p>
            <a:pPr algn="ctr"/>
            <a:r>
              <a:rPr lang="ru-RU" sz="2000" dirty="0" smtClean="0"/>
              <a:t>Е.Лебедев – на экране.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275" y="2714620"/>
            <a:ext cx="2904485" cy="225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2714620"/>
            <a:ext cx="2928958" cy="22860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4021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Чьей кисти принадлежат портреты Гоголя?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540342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40342"/>
            <a:ext cx="2357454" cy="256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40342"/>
            <a:ext cx="23653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48" y="545715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Худ. А .</a:t>
            </a:r>
            <a:r>
              <a:rPr lang="ru-RU" dirty="0" err="1" smtClean="0"/>
              <a:t>Венициантов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54571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Худ. Ф. </a:t>
            </a:r>
            <a:r>
              <a:rPr lang="ru-RU" dirty="0" err="1" smtClean="0"/>
              <a:t>Моллер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545715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Худ. А.Иванов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336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Кто делал иллюстрации к произведениям Гоголя?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27424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И.Репин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527424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А.Агин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52742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П.Боклевский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52742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Кукрыниксы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15716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98" y="2857496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496"/>
            <a:ext cx="16960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857495"/>
            <a:ext cx="2643205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428596" y="2857496"/>
            <a:ext cx="1571636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4546" y="2857496"/>
            <a:ext cx="1714512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2857496"/>
            <a:ext cx="1714512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72198" y="2857496"/>
            <a:ext cx="2643206" cy="235745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Знаете ли вы?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marL="0" indent="449263">
              <a:buNone/>
            </a:pPr>
            <a:r>
              <a:rPr lang="ru-RU" dirty="0" smtClean="0"/>
              <a:t>Какой известный артист сыграл главную роль в фильме «Шинель», а затем экраниризовал повесть «Нос»?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564357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Ролан Быков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496"/>
            <a:ext cx="3714776" cy="27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57422" y="2857496"/>
            <a:ext cx="3714776" cy="271464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2286016" cy="237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142984"/>
            <a:ext cx="2357454" cy="24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7527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Спасибо за участие!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04"/>
            <a:ext cx="2081215" cy="287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357694"/>
            <a:ext cx="3143253" cy="197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34" y="642918"/>
            <a:ext cx="2150972" cy="280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Кто сказал о Гоголе?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360363">
              <a:buNone/>
            </a:pPr>
            <a:r>
              <a:rPr lang="ru-RU" dirty="0" smtClean="0"/>
              <a:t>« Мысль о России была … живейшей частью его существования»</a:t>
            </a:r>
            <a:endParaRPr lang="ru-RU" dirty="0"/>
          </a:p>
        </p:txBody>
      </p:sp>
      <p:pic>
        <p:nvPicPr>
          <p:cNvPr id="2050" name="Picture 2" descr="C:\Documents and Settings\Нина\Рабочий стол\415px-Annen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42889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614364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Павел Васильевич Анненков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857496"/>
            <a:ext cx="2428892" cy="32147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Кто сказал о Гоголе?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«Такого величия в изображении мелочей, как у Гоголя, не знала мировая литература»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628652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Андрей Белый</a:t>
            </a:r>
            <a:endParaRPr lang="ru-RU" dirty="0"/>
          </a:p>
        </p:txBody>
      </p:sp>
      <p:pic>
        <p:nvPicPr>
          <p:cNvPr id="3077" name="Picture 5" descr="C:\Documents and Settings\Нина\Рабочий стол\Бел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2547937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2928934"/>
            <a:ext cx="2571768" cy="33575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Кто сказал о Гоголе?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4895864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 ..ещё ни у одного писателя не было этого дара выставлять так ярко пошлость жизни, уметь очертить в такой силе пошлость пошлого человека, чтобы вся та мелочь, которая ускользает от глаз, мелькнула бы крупно в глаза всем»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429000"/>
            <a:ext cx="238125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71736" y="62150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429000"/>
            <a:ext cx="2428892" cy="278608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Кто сказал о Гоголе?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3643338"/>
          </a:xfrm>
        </p:spPr>
        <p:txBody>
          <a:bodyPr>
            <a:normAutofit/>
          </a:bodyPr>
          <a:lstStyle/>
          <a:p>
            <a:pPr marL="3175" indent="357188">
              <a:buNone/>
            </a:pPr>
            <a:r>
              <a:rPr lang="ru-RU" sz="2500" dirty="0" smtClean="0"/>
              <a:t>« Гоголь умер! Какую русскую душу не потрясут эти два слова?.. Да, он умер, этот человек, которого мы теперь имеем право, горькое право, данное нам смертию, назвать великим; человек, который своим именем означал эпоху в истории нашей литературы; человек, которым мы гордимся как одной из слав наших!..» </a:t>
            </a:r>
            <a:endParaRPr lang="ru-RU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714752"/>
            <a:ext cx="221457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64886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Иван Сергеевич Тургенев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714752"/>
            <a:ext cx="2214578" cy="278608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 Да разве найдутся на свете такие огни, муки и такая сила, которая бы пересилила русскую силу?!»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614364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«Тарас </a:t>
            </a:r>
            <a:r>
              <a:rPr lang="ru-RU" dirty="0" err="1" smtClean="0"/>
              <a:t>Бульба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33192"/>
            <a:ext cx="2428892" cy="324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357554" y="2857496"/>
            <a:ext cx="2428892" cy="32147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4389120"/>
          </a:xfrm>
        </p:spPr>
        <p:txBody>
          <a:bodyPr/>
          <a:lstStyle/>
          <a:p>
            <a:pPr marL="3175" indent="357188">
              <a:buNone/>
            </a:pPr>
            <a:r>
              <a:rPr lang="ru-RU" dirty="0" smtClean="0"/>
              <a:t>«Русь! Чего же ты хочешь от меня? Какая непостижимая связь таится между нами? Что глядишь ты так, и зачем всё, что ни есть в тебе, обратило на меня полные ожидания очи?»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642939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«Мёртвые души»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71810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357554" y="3071810"/>
            <a:ext cx="2428892" cy="328614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1212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 Пусть же цветёт вечно русская земля!»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78645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«Тарас </a:t>
            </a:r>
            <a:r>
              <a:rPr lang="ru-RU" dirty="0" err="1" smtClean="0"/>
              <a:t>Бульба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95228"/>
            <a:ext cx="3857633" cy="241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488" y="3286124"/>
            <a:ext cx="3857652" cy="242889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7143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Из какого произведения Н.В.Гоголя эти строки?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357188">
              <a:buNone/>
            </a:pPr>
            <a:r>
              <a:rPr lang="ru-RU" dirty="0" smtClean="0"/>
              <a:t>« И какой же русский не любит быстрой езды?!»</a:t>
            </a:r>
          </a:p>
          <a:p>
            <a:pPr marL="3175" indent="357188">
              <a:buNone/>
            </a:pPr>
            <a:r>
              <a:rPr lang="ru-RU" dirty="0" smtClean="0"/>
              <a:t>« Русь, куда же несёшься ты, дай ответ?! Не даёт ответа…»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64357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«Мёртвые души»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606888"/>
            <a:ext cx="3214710" cy="186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71802" y="3571876"/>
            <a:ext cx="3357586" cy="192882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1074</TotalTime>
  <Words>576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Викторина</vt:lpstr>
      <vt:lpstr>Кто сказал о Гоголе?</vt:lpstr>
      <vt:lpstr>Кто сказал о Гоголе?</vt:lpstr>
      <vt:lpstr>Кто сказал о Гоголе?</vt:lpstr>
      <vt:lpstr>Кто сказал о Гоголе?</vt:lpstr>
      <vt:lpstr>Из какого произведения Н.В.Гоголя эти строки?</vt:lpstr>
      <vt:lpstr>Из какого произведения Н.В.Гоголя эти строки?</vt:lpstr>
      <vt:lpstr>Из какого произведения Н.В.Гоголя эти строки?</vt:lpstr>
      <vt:lpstr>Из какого произведения Н.В.Гоголя эти строки?</vt:lpstr>
      <vt:lpstr>Из какого произведения Н.В.Гоголя эти строки?</vt:lpstr>
      <vt:lpstr>Из какого произведения Н.В.Гоголя эти строки?</vt:lpstr>
      <vt:lpstr>Знаете ли вы?</vt:lpstr>
      <vt:lpstr>Знаете ли вы?</vt:lpstr>
      <vt:lpstr>Знаете ли вы?</vt:lpstr>
      <vt:lpstr>Знаете ли вы?</vt:lpstr>
      <vt:lpstr>Знаете ли вы?</vt:lpstr>
      <vt:lpstr>Знаете ли вы?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Викторина</dc:title>
  <dc:creator>Нина</dc:creator>
  <cp:lastModifiedBy>Нина</cp:lastModifiedBy>
  <cp:revision>44</cp:revision>
  <dcterms:created xsi:type="dcterms:W3CDTF">2012-05-20T08:13:33Z</dcterms:created>
  <dcterms:modified xsi:type="dcterms:W3CDTF">2014-05-24T13:41:52Z</dcterms:modified>
</cp:coreProperties>
</file>