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8172" autoAdjust="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B9BB-C6BD-40FA-85E9-BC8DEFF0FAB2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C4DF-B6DC-4B6E-97BA-26A0A2ABB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B9BB-C6BD-40FA-85E9-BC8DEFF0FAB2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C4DF-B6DC-4B6E-97BA-26A0A2ABB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B9BB-C6BD-40FA-85E9-BC8DEFF0FAB2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C4DF-B6DC-4B6E-97BA-26A0A2ABB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B9BB-C6BD-40FA-85E9-BC8DEFF0FAB2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C4DF-B6DC-4B6E-97BA-26A0A2ABB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B9BB-C6BD-40FA-85E9-BC8DEFF0FAB2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C4DF-B6DC-4B6E-97BA-26A0A2ABB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B9BB-C6BD-40FA-85E9-BC8DEFF0FAB2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C4DF-B6DC-4B6E-97BA-26A0A2ABB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B9BB-C6BD-40FA-85E9-BC8DEFF0FAB2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C4DF-B6DC-4B6E-97BA-26A0A2ABB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B9BB-C6BD-40FA-85E9-BC8DEFF0FAB2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C4DF-B6DC-4B6E-97BA-26A0A2ABB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B9BB-C6BD-40FA-85E9-BC8DEFF0FAB2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C4DF-B6DC-4B6E-97BA-26A0A2ABB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B9BB-C6BD-40FA-85E9-BC8DEFF0FAB2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C4DF-B6DC-4B6E-97BA-26A0A2ABB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B9BB-C6BD-40FA-85E9-BC8DEFF0FAB2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C4DF-B6DC-4B6E-97BA-26A0A2ABB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9B9BB-C6BD-40FA-85E9-BC8DEFF0FAB2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DC4DF-B6DC-4B6E-97BA-26A0A2ABB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14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0706" y="0"/>
            <a:ext cx="9200373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785926"/>
            <a:ext cx="3857620" cy="2428892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К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россворд </a:t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« В стране детских книг»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3438" y="2285992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795838" y="2438392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786314" y="2500306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948238" y="2590792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100638" y="2743192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Подзаголовок 9"/>
          <p:cNvSpPr txBox="1">
            <a:spLocks noGrp="1"/>
          </p:cNvSpPr>
          <p:nvPr>
            <p:ph type="subTitle" idx="1"/>
          </p:nvPr>
        </p:nvSpPr>
        <p:spPr>
          <a:xfrm>
            <a:off x="3500430" y="1071546"/>
            <a:ext cx="535785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FFFF00"/>
                </a:solidFill>
              </a:rPr>
              <a:t>Давайте знакомые книжки откроем,</a:t>
            </a:r>
          </a:p>
          <a:p>
            <a:r>
              <a:rPr lang="ru-RU" b="1" i="1" dirty="0" smtClean="0">
                <a:solidFill>
                  <a:srgbClr val="FFFF00"/>
                </a:solidFill>
              </a:rPr>
              <a:t>И снова пойдём от страницы к странице,</a:t>
            </a:r>
          </a:p>
          <a:p>
            <a:r>
              <a:rPr lang="ru-RU" b="1" i="1" dirty="0" smtClean="0">
                <a:solidFill>
                  <a:srgbClr val="FFFF00"/>
                </a:solidFill>
              </a:rPr>
              <a:t>Всегда ведь приятно </a:t>
            </a:r>
          </a:p>
          <a:p>
            <a:r>
              <a:rPr lang="ru-RU" b="1" i="1" dirty="0" smtClean="0">
                <a:solidFill>
                  <a:srgbClr val="FFFF00"/>
                </a:solidFill>
              </a:rPr>
              <a:t>с  любимым героем</a:t>
            </a:r>
          </a:p>
          <a:p>
            <a:r>
              <a:rPr lang="ru-RU" b="1" i="1" dirty="0" smtClean="0">
                <a:solidFill>
                  <a:srgbClr val="FFFF00"/>
                </a:solidFill>
              </a:rPr>
              <a:t>Опять повстречаться, узнать, подружиться.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38689" y="3554017"/>
            <a:ext cx="4405311" cy="3303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Нина\Desktop\i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3571876"/>
            <a:ext cx="4857752" cy="3286124"/>
          </a:xfrm>
          <a:prstGeom prst="rect">
            <a:avLst/>
          </a:prstGeom>
          <a:noFill/>
        </p:spPr>
      </p:pic>
      <p:pic>
        <p:nvPicPr>
          <p:cNvPr id="4" name="Picture 2" descr="C:\Users\Нина\Desktop\винни.jpe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4857752" cy="35718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2" descr="C:\Users\Нина\Desktop\колоб.jpeg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837122" y="-63208"/>
            <a:ext cx="4306878" cy="370652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081722" y="3938590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3" name="Picture 2" descr="C:\Users\Нина\Desktop\сказ\Пустой кроссворд.bmp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" y="0"/>
            <a:ext cx="4857751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5214942" y="357166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143504" y="0"/>
            <a:ext cx="3714776" cy="6294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300" b="1" dirty="0" smtClean="0">
                <a:latin typeface="Arial Narrow" pitchFamily="34" charset="0"/>
              </a:rPr>
              <a:t>По горизонтали:</a:t>
            </a:r>
          </a:p>
          <a:p>
            <a:r>
              <a:rPr lang="ru-RU" sz="1300" b="1" dirty="0" smtClean="0">
                <a:latin typeface="Arial Narrow" pitchFamily="34" charset="0"/>
              </a:rPr>
              <a:t>  1.   В какой сказке герою умные животные приносят монеты?</a:t>
            </a:r>
          </a:p>
          <a:p>
            <a:r>
              <a:rPr lang="ru-RU" sz="1300" b="1" dirty="0" smtClean="0">
                <a:latin typeface="Arial Narrow" pitchFamily="34" charset="0"/>
              </a:rPr>
              <a:t>  2. Как звали капитана, побывавшего в </a:t>
            </a:r>
            <a:r>
              <a:rPr lang="ru-RU" sz="1300" b="1" dirty="0" err="1" smtClean="0">
                <a:latin typeface="Arial Narrow" pitchFamily="34" charset="0"/>
              </a:rPr>
              <a:t>Лилипутии</a:t>
            </a:r>
            <a:r>
              <a:rPr lang="ru-RU" sz="1300" b="1" dirty="0" smtClean="0">
                <a:latin typeface="Arial Narrow" pitchFamily="34" charset="0"/>
              </a:rPr>
              <a:t>?</a:t>
            </a:r>
          </a:p>
          <a:p>
            <a:r>
              <a:rPr lang="ru-RU" sz="1300" b="1" dirty="0" smtClean="0">
                <a:latin typeface="Arial Narrow" pitchFamily="34" charset="0"/>
              </a:rPr>
              <a:t>  3. В какой русской народной сказке решаются проблемы жилья, говоря умным, взрослым языком, проблемы жилищно-коммунального хозяйства?</a:t>
            </a:r>
          </a:p>
          <a:p>
            <a:r>
              <a:rPr lang="ru-RU" sz="1300" b="1" dirty="0" smtClean="0">
                <a:latin typeface="Arial Narrow" pitchFamily="34" charset="0"/>
              </a:rPr>
              <a:t>   4.  Как звали сестру Белоснежки?</a:t>
            </a:r>
          </a:p>
          <a:p>
            <a:r>
              <a:rPr lang="ru-RU" sz="1300" b="1" dirty="0" smtClean="0">
                <a:latin typeface="Arial Narrow" pitchFamily="34" charset="0"/>
              </a:rPr>
              <a:t>   5.  Что было нарисовано на холсте в каморке у папы Карло?</a:t>
            </a:r>
          </a:p>
          <a:p>
            <a:r>
              <a:rPr lang="ru-RU" sz="1300" b="1" dirty="0" smtClean="0">
                <a:latin typeface="Arial Narrow" pitchFamily="34" charset="0"/>
              </a:rPr>
              <a:t>  6.  Как прозвали принцессу из сказки Ш. Перро, уснувшую на сто лет?</a:t>
            </a:r>
          </a:p>
          <a:p>
            <a:r>
              <a:rPr lang="ru-RU" sz="1300" b="1" dirty="0" smtClean="0">
                <a:latin typeface="Arial Narrow" pitchFamily="34" charset="0"/>
              </a:rPr>
              <a:t>  7.  Какой герой  ищет ключ на земле и под водой?</a:t>
            </a:r>
          </a:p>
          <a:p>
            <a:r>
              <a:rPr lang="ru-RU" sz="1300" b="1" dirty="0" smtClean="0">
                <a:latin typeface="Arial Narrow" pitchFamily="34" charset="0"/>
              </a:rPr>
              <a:t> 8.  Сказочный персонаж, превративший нагревательный прибор в транспортное средство.</a:t>
            </a:r>
          </a:p>
          <a:p>
            <a:r>
              <a:rPr lang="ru-RU" sz="1300" b="1" dirty="0" smtClean="0">
                <a:latin typeface="Arial Narrow" pitchFamily="34" charset="0"/>
              </a:rPr>
              <a:t> 9.  Как звали девочку с </a:t>
            </a:r>
            <a:r>
              <a:rPr lang="ru-RU" sz="1300" b="1" dirty="0" err="1" smtClean="0">
                <a:latin typeface="Arial Narrow" pitchFamily="34" charset="0"/>
              </a:rPr>
              <a:t>голубыми</a:t>
            </a:r>
            <a:r>
              <a:rPr lang="ru-RU" sz="1300" b="1" dirty="0" smtClean="0">
                <a:latin typeface="Arial Narrow" pitchFamily="34" charset="0"/>
              </a:rPr>
              <a:t> волосами?</a:t>
            </a:r>
          </a:p>
          <a:p>
            <a:r>
              <a:rPr lang="ru-RU" sz="1300" b="1" dirty="0" smtClean="0">
                <a:latin typeface="Arial Narrow" pitchFamily="34" charset="0"/>
              </a:rPr>
              <a:t> 10. У кого избушка была ледяная?</a:t>
            </a:r>
          </a:p>
          <a:p>
            <a:r>
              <a:rPr lang="ru-RU" sz="1300" b="1" dirty="0" smtClean="0">
                <a:latin typeface="Arial Narrow" pitchFamily="34" charset="0"/>
              </a:rPr>
              <a:t> 11. Из  какого цветка появилась </a:t>
            </a:r>
            <a:r>
              <a:rPr lang="ru-RU" sz="1300" b="1" dirty="0" err="1" smtClean="0">
                <a:latin typeface="Arial Narrow" pitchFamily="34" charset="0"/>
              </a:rPr>
              <a:t>Дюймовочка</a:t>
            </a:r>
            <a:r>
              <a:rPr lang="ru-RU" sz="1300" b="1" dirty="0" smtClean="0">
                <a:latin typeface="Arial Narrow" pitchFamily="34" charset="0"/>
              </a:rPr>
              <a:t>?</a:t>
            </a:r>
          </a:p>
          <a:p>
            <a:r>
              <a:rPr lang="ru-RU" sz="1300" b="1" dirty="0" smtClean="0">
                <a:latin typeface="Arial Narrow" pitchFamily="34" charset="0"/>
              </a:rPr>
              <a:t> 12.  В кого превратился Гадкий утенок?</a:t>
            </a:r>
          </a:p>
          <a:p>
            <a:r>
              <a:rPr lang="ru-RU" sz="1300" b="1" dirty="0" smtClean="0">
                <a:latin typeface="Arial Narrow" pitchFamily="34" charset="0"/>
              </a:rPr>
              <a:t>  13.  Какую кличку носила собака в семье, в которую входили: дед, бабка, внучка?  </a:t>
            </a:r>
          </a:p>
          <a:p>
            <a:r>
              <a:rPr lang="ru-RU" sz="1300" b="1" dirty="0" smtClean="0">
                <a:latin typeface="Arial Narrow" pitchFamily="34" charset="0"/>
              </a:rPr>
              <a:t>   14. Появилась девочка в чашечке цветка, </a:t>
            </a:r>
          </a:p>
          <a:p>
            <a:r>
              <a:rPr lang="ru-RU" sz="1300" b="1" dirty="0" smtClean="0">
                <a:latin typeface="Arial Narrow" pitchFamily="34" charset="0"/>
              </a:rPr>
              <a:t> А была та девочка не больше ноготка. </a:t>
            </a:r>
          </a:p>
          <a:p>
            <a:r>
              <a:rPr lang="ru-RU" sz="1300" b="1" dirty="0" smtClean="0">
                <a:latin typeface="Arial Narrow" pitchFamily="34" charset="0"/>
              </a:rPr>
              <a:t>   15. В какой степени родства состояла миссис </a:t>
            </a:r>
            <a:r>
              <a:rPr lang="ru-RU" sz="1300" b="1" dirty="0" err="1" smtClean="0">
                <a:latin typeface="Arial Narrow" pitchFamily="34" charset="0"/>
              </a:rPr>
              <a:t>Поттер</a:t>
            </a:r>
            <a:r>
              <a:rPr lang="ru-RU" sz="1300" b="1" dirty="0" smtClean="0">
                <a:latin typeface="Arial Narrow" pitchFamily="34" charset="0"/>
              </a:rPr>
              <a:t> по отношению к миссис </a:t>
            </a:r>
            <a:r>
              <a:rPr lang="ru-RU" sz="1300" b="1" dirty="0" err="1" smtClean="0">
                <a:latin typeface="Arial Narrow" pitchFamily="34" charset="0"/>
              </a:rPr>
              <a:t>Дурсли</a:t>
            </a:r>
            <a:r>
              <a:rPr lang="ru-RU" sz="1300" b="1" dirty="0" smtClean="0">
                <a:latin typeface="Arial Narrow" pitchFamily="34" charset="0"/>
              </a:rPr>
              <a:t>?</a:t>
            </a:r>
          </a:p>
          <a:p>
            <a:r>
              <a:rPr lang="ru-RU" sz="1300" b="1" dirty="0" smtClean="0">
                <a:latin typeface="Arial Narrow" pitchFamily="34" charset="0"/>
              </a:rPr>
              <a:t>16. Что погубило </a:t>
            </a:r>
            <a:r>
              <a:rPr lang="ru-RU" sz="1300" b="1" dirty="0" err="1" smtClean="0">
                <a:latin typeface="Arial Narrow" pitchFamily="34" charset="0"/>
              </a:rPr>
              <a:t>кошкин</a:t>
            </a:r>
            <a:r>
              <a:rPr lang="ru-RU" sz="1300" b="1" dirty="0" smtClean="0">
                <a:latin typeface="Arial Narrow" pitchFamily="34" charset="0"/>
              </a:rPr>
              <a:t> дом?</a:t>
            </a:r>
          </a:p>
          <a:p>
            <a:r>
              <a:rPr lang="ru-RU" sz="1300" b="1" dirty="0" smtClean="0">
                <a:latin typeface="Arial Narrow" pitchFamily="34" charset="0"/>
              </a:rPr>
              <a:t> 17.Какого сказочного героя не было бы без муки?</a:t>
            </a:r>
          </a:p>
          <a:p>
            <a:r>
              <a:rPr lang="ru-RU" sz="1300" b="1" dirty="0" smtClean="0">
                <a:latin typeface="Arial Narrow" pitchFamily="34" charset="0"/>
              </a:rPr>
              <a:t> 18. Какая фамилия была у </a:t>
            </a:r>
            <a:r>
              <a:rPr lang="ru-RU" sz="1300" b="1" dirty="0" err="1" smtClean="0">
                <a:latin typeface="Arial Narrow" pitchFamily="34" charset="0"/>
              </a:rPr>
              <a:t>Винни-Пуха</a:t>
            </a:r>
            <a:r>
              <a:rPr lang="ru-RU" sz="1300" b="1" dirty="0" smtClean="0">
                <a:latin typeface="Arial Narrow" pitchFamily="34" charset="0"/>
              </a:rPr>
              <a:t>?</a:t>
            </a:r>
            <a:endParaRPr kumimoji="0" lang="ru-RU" sz="1300" b="1" i="0" u="none" strike="noStrike" cap="none" normalizeH="0" baseline="0" dirty="0" smtClean="0">
              <a:ln>
                <a:noFill/>
              </a:ln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        </a:t>
            </a:r>
            <a:endParaRPr kumimoji="0" lang="ru-RU" sz="1300" b="1" i="0" u="none" strike="noStrike" cap="none" normalizeH="0" baseline="0" dirty="0" smtClean="0">
              <a:ln>
                <a:noFill/>
              </a:ln>
              <a:effectLst/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3438" y="274638"/>
            <a:ext cx="4043362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Нина\Desktop\вин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4640580" cy="3429000"/>
          </a:xfrm>
          <a:prstGeom prst="rect">
            <a:avLst/>
          </a:prstGeom>
          <a:noFill/>
        </p:spPr>
      </p:pic>
      <p:pic>
        <p:nvPicPr>
          <p:cNvPr id="1027" name="Picture 3" descr="C:\Users\Нина\Desktop\избу.jpe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-1" y="3429000"/>
            <a:ext cx="4572001" cy="3429000"/>
          </a:xfrm>
          <a:prstGeom prst="rect">
            <a:avLst/>
          </a:prstGeom>
          <a:noFill/>
        </p:spPr>
      </p:pic>
      <p:pic>
        <p:nvPicPr>
          <p:cNvPr id="1028" name="Picture 4" descr="C:\Users\Нина\Desktop\репка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0"/>
            <a:ext cx="4572000" cy="342900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34290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 descr="C:\Users\Нина\Desktop\сказ\Пустой кроссворд.bmp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4643438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300" b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По вертикали:</a:t>
            </a:r>
            <a:endParaRPr lang="ru-RU" sz="1300" b="1" dirty="0" smtClean="0">
              <a:latin typeface="Arial Narrow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300" b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 1.   Кто непременно должен  был попасть в </a:t>
            </a:r>
            <a:r>
              <a:rPr lang="ru-RU" sz="1300" b="1" dirty="0" err="1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Лимпопо</a:t>
            </a:r>
            <a:r>
              <a:rPr lang="ru-RU" sz="1300" b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?</a:t>
            </a:r>
            <a:endParaRPr lang="ru-RU" sz="1300" b="1" dirty="0" smtClean="0">
              <a:latin typeface="Arial Narrow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300" b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 2. Очаровательная молодая незнакомка, сбежавшая с бала  в полночь и потерявшая на ступеньках дворца волшебную туфельку</a:t>
            </a:r>
            <a:endParaRPr lang="ru-RU" sz="1300" b="1" dirty="0" smtClean="0">
              <a:latin typeface="Arial Narrow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300" b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 3. Он большой шалун и комик,  У него на крыше домик. </a:t>
            </a:r>
            <a:endParaRPr lang="ru-RU" sz="1300" b="1" dirty="0" smtClean="0">
              <a:latin typeface="Arial Narrow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300" b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 4.  Кто помогал героине сказки «</a:t>
            </a:r>
            <a:r>
              <a:rPr lang="ru-RU" sz="1300" b="1" dirty="0" err="1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Крошечка-Хаврошечка</a:t>
            </a:r>
            <a:r>
              <a:rPr lang="ru-RU" sz="1300" b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»?</a:t>
            </a:r>
            <a:endParaRPr lang="ru-RU" sz="1300" b="1" dirty="0" smtClean="0">
              <a:latin typeface="Arial Narrow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300" b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5. Кто помог Русалочке обрести две стройные ножки?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300" b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6.  Героиня русской народной сказки, которая была сельскохозяйственным продуктом?</a:t>
            </a:r>
            <a:endParaRPr lang="ru-RU" sz="1300" b="1" dirty="0" smtClean="0">
              <a:latin typeface="Arial Narrow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300" b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 7.  Самый  известный  житель Цветочного города.</a:t>
            </a:r>
            <a:endParaRPr lang="ru-RU" sz="1300" b="1" dirty="0" smtClean="0">
              <a:latin typeface="Arial Narrow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300" b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 8.  Принца из сказки «</a:t>
            </a:r>
            <a:r>
              <a:rPr lang="ru-RU" sz="1300" b="1" dirty="0" err="1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Чиполлино</a:t>
            </a:r>
            <a:r>
              <a:rPr lang="ru-RU" sz="1300" b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» звали…</a:t>
            </a:r>
            <a:endParaRPr lang="ru-RU" sz="1300" b="1" dirty="0" smtClean="0">
              <a:latin typeface="Arial Narrow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300" b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 9. В какой сказке встречаются мыло, полотенце и другие предметы личной гигиены?</a:t>
            </a:r>
            <a:endParaRPr lang="ru-RU" sz="1300" b="1" dirty="0" smtClean="0">
              <a:latin typeface="Arial Narrow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300" b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10.  Как звали девочку, которая пошла погулять, заблудилась, зашла в чужой дом, где жили медведи?</a:t>
            </a: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11. Какой герой русской народной сказки ловил рыбу очень оригинальным способом?</a:t>
            </a: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12. Как звали девочку, путешествовавшую по Стране чудес и Зазеркалью?</a:t>
            </a: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13.  Министра в сказке «Королевство кривых зеркал» на самом деле звали…</a:t>
            </a: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14. Как звали кота из сказок про дядю Федора из </a:t>
            </a:r>
            <a:r>
              <a:rPr kumimoji="0" lang="ru-RU" sz="13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Простоквашино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? </a:t>
            </a: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15. Как звали доктора из книги Н. Носова "Приключения Незнайки и его друзей"?</a:t>
            </a: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16"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Кто ходил вместе с </a:t>
            </a:r>
            <a:r>
              <a:rPr kumimoji="0" lang="ru-RU" sz="13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Винни-Пухом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в гости к кролику?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16"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Герой русской народной сказки, который растаял от огня. </a:t>
            </a:r>
            <a:endParaRPr lang="ru-RU" sz="1300" b="1" dirty="0" smtClean="0">
              <a:latin typeface="Arial Narrow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18.  Это растение помогло принцу отыскать настоящую принцессу.</a:t>
            </a: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19.  Фамилия  автора книги «Приключение Незнайки и его друзей»</a:t>
            </a: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08087" y="3603843"/>
            <a:ext cx="2935913" cy="3254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786190"/>
            <a:ext cx="3929058" cy="307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3500439"/>
            <a:ext cx="2428892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72132" y="0"/>
            <a:ext cx="3571868" cy="357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3214710" cy="364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14678" y="0"/>
            <a:ext cx="2428892" cy="364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 descr="C:\Users\Нина\Desktop\сказ\Заполненный кроссворд.bmp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4286248" cy="67591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6286512" y="1"/>
            <a:ext cx="4286280" cy="369332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ru-RU" b="1" dirty="0" smtClean="0"/>
              <a:t> </a:t>
            </a:r>
            <a:endParaRPr lang="ru-RU" b="1" dirty="0" smtClean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57686" y="0"/>
            <a:ext cx="4786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 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143372" y="214290"/>
            <a:ext cx="21431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По горизонтали:</a:t>
            </a:r>
          </a:p>
          <a:p>
            <a:r>
              <a:rPr lang="ru-RU" b="1" dirty="0" smtClean="0"/>
              <a:t>    1. Огниво</a:t>
            </a:r>
          </a:p>
          <a:p>
            <a:r>
              <a:rPr lang="ru-RU" b="1" dirty="0" smtClean="0"/>
              <a:t>    2. Гулливер</a:t>
            </a:r>
          </a:p>
          <a:p>
            <a:r>
              <a:rPr lang="ru-RU" b="1" dirty="0" smtClean="0"/>
              <a:t>    3. Теремок</a:t>
            </a:r>
          </a:p>
          <a:p>
            <a:r>
              <a:rPr lang="ru-RU" b="1" dirty="0" smtClean="0"/>
              <a:t>     4. </a:t>
            </a:r>
            <a:r>
              <a:rPr lang="ru-RU" b="1" dirty="0" err="1" smtClean="0"/>
              <a:t>Краснозорька</a:t>
            </a:r>
            <a:r>
              <a:rPr lang="ru-RU" b="1" dirty="0" smtClean="0"/>
              <a:t> </a:t>
            </a:r>
          </a:p>
          <a:p>
            <a:r>
              <a:rPr lang="ru-RU" b="1" dirty="0" smtClean="0"/>
              <a:t>     5. Очаг</a:t>
            </a:r>
          </a:p>
          <a:p>
            <a:r>
              <a:rPr lang="ru-RU" b="1" dirty="0" smtClean="0"/>
              <a:t>      6. </a:t>
            </a:r>
            <a:r>
              <a:rPr lang="ru-RU" b="1" dirty="0" err="1" smtClean="0"/>
              <a:t>Шиповничек</a:t>
            </a:r>
            <a:endParaRPr lang="ru-RU" b="1" dirty="0" smtClean="0"/>
          </a:p>
          <a:p>
            <a:r>
              <a:rPr lang="ru-RU" b="1" dirty="0" smtClean="0"/>
              <a:t>      7. Буратино</a:t>
            </a:r>
          </a:p>
          <a:p>
            <a:r>
              <a:rPr lang="ru-RU" b="1" dirty="0" smtClean="0"/>
              <a:t>      8. Емеля</a:t>
            </a:r>
          </a:p>
          <a:p>
            <a:r>
              <a:rPr lang="ru-RU" b="1" dirty="0" smtClean="0"/>
              <a:t>      9. </a:t>
            </a:r>
            <a:r>
              <a:rPr lang="ru-RU" b="1" dirty="0" err="1" smtClean="0"/>
              <a:t>Мальвина</a:t>
            </a:r>
            <a:endParaRPr lang="ru-RU" b="1" dirty="0" smtClean="0"/>
          </a:p>
          <a:p>
            <a:r>
              <a:rPr lang="ru-RU" b="1" dirty="0" smtClean="0"/>
              <a:t>      10. Лиса</a:t>
            </a:r>
          </a:p>
          <a:p>
            <a:r>
              <a:rPr lang="ru-RU" b="1" dirty="0" smtClean="0"/>
              <a:t>      11. Тюльпан</a:t>
            </a:r>
          </a:p>
          <a:p>
            <a:r>
              <a:rPr lang="ru-RU" b="1" dirty="0" smtClean="0"/>
              <a:t>      12. Лебедь</a:t>
            </a:r>
          </a:p>
          <a:p>
            <a:r>
              <a:rPr lang="ru-RU" b="1" dirty="0" smtClean="0"/>
              <a:t>       13. Жучка</a:t>
            </a:r>
          </a:p>
          <a:p>
            <a:r>
              <a:rPr lang="ru-RU" b="1" dirty="0" smtClean="0"/>
              <a:t>      14.Дюймовочка</a:t>
            </a:r>
          </a:p>
          <a:p>
            <a:r>
              <a:rPr lang="ru-RU" b="1" dirty="0" smtClean="0"/>
              <a:t>      15. Сестра</a:t>
            </a:r>
          </a:p>
          <a:p>
            <a:r>
              <a:rPr lang="ru-RU" b="1" dirty="0" smtClean="0"/>
              <a:t>      16. Пожар</a:t>
            </a:r>
          </a:p>
          <a:p>
            <a:r>
              <a:rPr lang="ru-RU" b="1" dirty="0" smtClean="0"/>
              <a:t>       17. Колобок</a:t>
            </a:r>
          </a:p>
          <a:p>
            <a:r>
              <a:rPr lang="ru-RU" b="1" dirty="0" smtClean="0"/>
              <a:t>      18. </a:t>
            </a:r>
            <a:r>
              <a:rPr lang="ru-RU" b="1" dirty="0" err="1" smtClean="0"/>
              <a:t>Сандерс</a:t>
            </a:r>
            <a:endParaRPr lang="ru-RU" b="1" dirty="0" smtClean="0"/>
          </a:p>
          <a:p>
            <a:endParaRPr lang="ru-RU" b="1" dirty="0" smtClean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00826" y="0"/>
            <a:ext cx="2643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500826" y="214290"/>
            <a:ext cx="264317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 вертикали: </a:t>
            </a:r>
            <a:endParaRPr lang="ru-RU" dirty="0" smtClean="0"/>
          </a:p>
          <a:p>
            <a:r>
              <a:rPr lang="ru-RU" b="1" dirty="0" smtClean="0"/>
              <a:t>         1. Айболит  </a:t>
            </a:r>
            <a:endParaRPr lang="ru-RU" dirty="0" smtClean="0"/>
          </a:p>
          <a:p>
            <a:r>
              <a:rPr lang="ru-RU" b="1" dirty="0" smtClean="0"/>
              <a:t>          2. Золушка</a:t>
            </a:r>
            <a:endParaRPr lang="ru-RU" dirty="0" smtClean="0"/>
          </a:p>
          <a:p>
            <a:r>
              <a:rPr lang="ru-RU" b="1" dirty="0" smtClean="0"/>
              <a:t>          3. </a:t>
            </a:r>
            <a:r>
              <a:rPr lang="ru-RU" b="1" dirty="0" err="1" smtClean="0"/>
              <a:t>Карлсон</a:t>
            </a:r>
            <a:r>
              <a:rPr lang="ru-RU" b="1" dirty="0" smtClean="0"/>
              <a:t> </a:t>
            </a:r>
            <a:endParaRPr lang="ru-RU" dirty="0" smtClean="0"/>
          </a:p>
          <a:p>
            <a:r>
              <a:rPr lang="ru-RU" b="1" dirty="0" smtClean="0"/>
              <a:t>          4. Корова</a:t>
            </a:r>
            <a:endParaRPr lang="ru-RU" dirty="0" smtClean="0"/>
          </a:p>
          <a:p>
            <a:r>
              <a:rPr lang="ru-RU" b="1" dirty="0" smtClean="0"/>
              <a:t>          5. Ведьма</a:t>
            </a:r>
            <a:endParaRPr lang="ru-RU" dirty="0" smtClean="0"/>
          </a:p>
          <a:p>
            <a:r>
              <a:rPr lang="ru-RU" b="1" dirty="0" smtClean="0"/>
              <a:t>          6. Репка</a:t>
            </a:r>
            <a:endParaRPr lang="ru-RU" dirty="0" smtClean="0"/>
          </a:p>
          <a:p>
            <a:r>
              <a:rPr lang="ru-RU" b="1" dirty="0" smtClean="0"/>
              <a:t>          7. Незнайка</a:t>
            </a:r>
            <a:endParaRPr lang="ru-RU" dirty="0" smtClean="0"/>
          </a:p>
          <a:p>
            <a:r>
              <a:rPr lang="ru-RU" b="1" dirty="0" smtClean="0"/>
              <a:t>          8. Вишенка</a:t>
            </a:r>
            <a:endParaRPr lang="ru-RU" dirty="0" smtClean="0"/>
          </a:p>
          <a:p>
            <a:r>
              <a:rPr lang="ru-RU" b="1" dirty="0" smtClean="0"/>
              <a:t>          9. </a:t>
            </a:r>
            <a:r>
              <a:rPr lang="ru-RU" b="1" dirty="0" err="1" smtClean="0"/>
              <a:t>Мойдодыр</a:t>
            </a:r>
            <a:r>
              <a:rPr lang="ru-RU" b="1" dirty="0" smtClean="0"/>
              <a:t> </a:t>
            </a:r>
            <a:endParaRPr lang="ru-RU" dirty="0" smtClean="0"/>
          </a:p>
          <a:p>
            <a:r>
              <a:rPr lang="ru-RU" b="1" dirty="0" smtClean="0"/>
              <a:t>          10.Машенька </a:t>
            </a:r>
            <a:endParaRPr lang="ru-RU" dirty="0" smtClean="0"/>
          </a:p>
          <a:p>
            <a:r>
              <a:rPr lang="ru-RU" b="1" dirty="0" smtClean="0"/>
              <a:t>          11. Волк</a:t>
            </a:r>
            <a:endParaRPr lang="ru-RU" dirty="0" smtClean="0"/>
          </a:p>
          <a:p>
            <a:r>
              <a:rPr lang="ru-RU" b="1" dirty="0" smtClean="0"/>
              <a:t>          12. Алиса </a:t>
            </a:r>
            <a:endParaRPr lang="ru-RU" dirty="0" smtClean="0"/>
          </a:p>
          <a:p>
            <a:r>
              <a:rPr lang="ru-RU" b="1" dirty="0" smtClean="0"/>
              <a:t>          13. Жаба</a:t>
            </a:r>
            <a:endParaRPr lang="ru-RU" dirty="0" smtClean="0"/>
          </a:p>
          <a:p>
            <a:r>
              <a:rPr lang="ru-RU" b="1" dirty="0" smtClean="0"/>
              <a:t>          14. </a:t>
            </a:r>
            <a:r>
              <a:rPr lang="ru-RU" b="1" dirty="0" err="1" smtClean="0"/>
              <a:t>Матроскин</a:t>
            </a:r>
            <a:r>
              <a:rPr lang="ru-RU" b="1" dirty="0" smtClean="0"/>
              <a:t> </a:t>
            </a:r>
            <a:endParaRPr lang="ru-RU" dirty="0" smtClean="0"/>
          </a:p>
          <a:p>
            <a:r>
              <a:rPr lang="ru-RU" b="1" dirty="0" smtClean="0"/>
              <a:t>          15. </a:t>
            </a:r>
            <a:r>
              <a:rPr lang="ru-RU" b="1" dirty="0" err="1" smtClean="0"/>
              <a:t>Пилюлькин</a:t>
            </a:r>
            <a:r>
              <a:rPr lang="ru-RU" b="1" dirty="0" smtClean="0"/>
              <a:t> </a:t>
            </a:r>
            <a:endParaRPr lang="ru-RU" dirty="0" smtClean="0"/>
          </a:p>
          <a:p>
            <a:r>
              <a:rPr lang="ru-RU" b="1" dirty="0" smtClean="0"/>
              <a:t>          16. Пятачок</a:t>
            </a:r>
            <a:endParaRPr lang="ru-RU" dirty="0" smtClean="0"/>
          </a:p>
          <a:p>
            <a:r>
              <a:rPr lang="ru-RU" b="1" dirty="0" smtClean="0"/>
              <a:t>          17. Снегурочка</a:t>
            </a:r>
            <a:endParaRPr lang="ru-RU" dirty="0" smtClean="0"/>
          </a:p>
          <a:p>
            <a:r>
              <a:rPr lang="ru-RU" b="1" dirty="0" smtClean="0"/>
              <a:t>          18. Горох</a:t>
            </a:r>
            <a:endParaRPr lang="ru-RU" dirty="0" smtClean="0"/>
          </a:p>
          <a:p>
            <a:r>
              <a:rPr lang="ru-RU" b="1" dirty="0" smtClean="0"/>
              <a:t>          19. Носов </a:t>
            </a:r>
            <a:endParaRPr lang="ru-RU" dirty="0" smtClean="0"/>
          </a:p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25519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4357694"/>
            <a:ext cx="2071702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4357694"/>
            <a:ext cx="3571868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357694"/>
            <a:ext cx="3500430" cy="25003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2643182"/>
            <a:ext cx="5500694" cy="348298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Книга, книга!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Друг мой неразлучный!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Нам с тобой никогда не скучно!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2800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0"/>
            <a:ext cx="3357553" cy="271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3481377" cy="2714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28992" y="-26011"/>
            <a:ext cx="2357454" cy="2812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5143504" y="2786058"/>
            <a:ext cx="40004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Выполнила учитель русского языка и литературы МБОУ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«СОШ с. Каменный Яр» Астраханской области  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Шабанова Н.Д.</a:t>
            </a:r>
          </a:p>
          <a:p>
            <a:pPr algn="ctr"/>
            <a:endParaRPr lang="ru-RU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701</Words>
  <Application>Microsoft Office PowerPoint</Application>
  <PresentationFormat>Экран (4:3)</PresentationFormat>
  <Paragraphs>99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Кроссворд   « В стране детских книг»</vt:lpstr>
      <vt:lpstr>Слайд 2</vt:lpstr>
      <vt:lpstr>Слайд 3</vt:lpstr>
      <vt:lpstr>Слайд 4</vt:lpstr>
      <vt:lpstr>Слайд 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Кроссворд   «Путешествие в страну детских книг»</dc:title>
  <dc:creator>Нина</dc:creator>
  <cp:lastModifiedBy>Нина</cp:lastModifiedBy>
  <cp:revision>52</cp:revision>
  <dcterms:created xsi:type="dcterms:W3CDTF">2013-03-12T14:34:19Z</dcterms:created>
  <dcterms:modified xsi:type="dcterms:W3CDTF">2014-05-25T03:32:35Z</dcterms:modified>
</cp:coreProperties>
</file>