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428759"/>
          </a:xfrm>
        </p:spPr>
        <p:txBody>
          <a:bodyPr/>
          <a:lstStyle/>
          <a:p>
            <a:r>
              <a:rPr lang="ru-RU" cap="small" dirty="0" smtClean="0"/>
              <a:t>Васильев </a:t>
            </a:r>
            <a:r>
              <a:rPr lang="ru-RU" dirty="0" smtClean="0"/>
              <a:t>Борис Львович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285992"/>
            <a:ext cx="5072098" cy="1214446"/>
          </a:xfrm>
        </p:spPr>
        <p:txBody>
          <a:bodyPr>
            <a:normAutofit/>
          </a:bodyPr>
          <a:lstStyle/>
          <a:p>
            <a:r>
              <a:rPr lang="ru-RU" sz="3600" cap="smal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«А зори здесь тихие...»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386" name="Picture 2" descr="http://i.livelib.ru/boocover/1000108704/l/013e/Boris_Vasilev__A_zori_zdes_tihie..._Zavtra_byla_voj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714488"/>
            <a:ext cx="3262322" cy="4909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52"/>
            <a:ext cx="7862150" cy="2286016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sz="3600" dirty="0" smtClean="0"/>
              <a:t>Май 1942 г. Сельская местность в России. Идёт война с фашистской Германией. 171-мжелезнодорожным разъездом командует старшина Федот </a:t>
            </a:r>
            <a:r>
              <a:rPr lang="ru-RU" sz="3600" dirty="0" err="1" smtClean="0"/>
              <a:t>Евграфыч</a:t>
            </a:r>
            <a:r>
              <a:rPr lang="ru-RU" sz="3600" dirty="0" smtClean="0"/>
              <a:t> Васков. Ему тридцать два года. Образования у него всего четыре класса. Васков был женат, но жена его сбежала с полковым ветеринаром, а сын вскоре умер.</a:t>
            </a:r>
          </a:p>
          <a:p>
            <a:endParaRPr lang="ru-RU" dirty="0"/>
          </a:p>
        </p:txBody>
      </p:sp>
      <p:pic>
        <p:nvPicPr>
          <p:cNvPr id="15362" name="Picture 2" descr="http://kinomne.ru/uploads/posts/2010-08/1281432480_419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14620"/>
            <a:ext cx="4214842" cy="3886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v.akado.ru/images/data/akadotv/picture/imgbig/403810/1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85728"/>
            <a:ext cx="3571868" cy="260985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4572032" cy="6858000"/>
          </a:xfrm>
        </p:spPr>
        <p:txBody>
          <a:bodyPr>
            <a:normAutofit fontScale="40000" lnSpcReduction="20000"/>
          </a:bodyPr>
          <a:lstStyle/>
          <a:p>
            <a:pPr fontAlgn="base"/>
            <a:r>
              <a:rPr lang="ru-RU" sz="4000" dirty="0" smtClean="0">
                <a:cs typeface="Calibri" pitchFamily="34" charset="0"/>
              </a:rPr>
              <a:t>На разъезде спокойно. Солдаты прибывают сюда, осматриваются, а потом начинают «пить да гулять». Васков упорно пишет рапорты, и, в конце концов, ему присылают взвод «непьющих»бойцов — девчат-зенитчиц. Поначалу девушки посмеиваются над Васковым, а он не знает, как ему с ними обходиться. Командует первым отделением взвода Рита </a:t>
            </a:r>
            <a:r>
              <a:rPr lang="ru-RU" sz="4000" dirty="0" err="1" smtClean="0">
                <a:cs typeface="Calibri" pitchFamily="34" charset="0"/>
              </a:rPr>
              <a:t>Осянина</a:t>
            </a:r>
            <a:r>
              <a:rPr lang="ru-RU" sz="4000" dirty="0" smtClean="0">
                <a:cs typeface="Calibri" pitchFamily="34" charset="0"/>
              </a:rPr>
              <a:t>. Муж Риты погиб на второй день войны. Сына Альберта она отправила к родителям. Вскоре Рита попала в полковую зенитную школу. Со смертью мужа она научилась ненавидеть немцев «тихо и беспощадно» и была сурова с девушками из своего отделения.</a:t>
            </a:r>
          </a:p>
          <a:p>
            <a:pPr fontAlgn="base"/>
            <a:r>
              <a:rPr lang="ru-RU" sz="4000" dirty="0" smtClean="0">
                <a:cs typeface="Calibri" pitchFamily="34" charset="0"/>
              </a:rPr>
              <a:t>Немцы убивают подносчицу, вместо неё присылают Женю </a:t>
            </a:r>
            <a:r>
              <a:rPr lang="ru-RU" sz="4000" dirty="0" err="1" smtClean="0">
                <a:cs typeface="Calibri" pitchFamily="34" charset="0"/>
              </a:rPr>
              <a:t>Комелькову</a:t>
            </a:r>
            <a:r>
              <a:rPr lang="ru-RU" sz="4000" dirty="0" smtClean="0">
                <a:cs typeface="Calibri" pitchFamily="34" charset="0"/>
              </a:rPr>
              <a:t>, стройную рыжую красавицу . На глазах Жени год назад немцы расстреляли её близких. После их гибели Женя перешла фронт. Её подобрал, защитил «и не то чтобы воспользовался беззащитностью — прилепил к себе полковник Лужин». Был он семейный, и военное начальство, прознав про это, полковника «в оборот взяло»,а Женю направило «в хороший коллектив». Несмотря ни на что, Женя «общительная и озорная». Её судьба сразу «перечеркивает Ритину исключительность». Женя и Рита сходятся, и последняя«оттаивает».</a:t>
            </a:r>
          </a:p>
          <a:p>
            <a:endParaRPr lang="ru-RU" dirty="0"/>
          </a:p>
        </p:txBody>
      </p:sp>
      <p:pic>
        <p:nvPicPr>
          <p:cNvPr id="14340" name="Picture 4" descr="http://www.foma.ru/fotos/journal/64/1623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357562"/>
            <a:ext cx="3357554" cy="3038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72011957_azoritix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285728"/>
            <a:ext cx="7070722" cy="3643338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3995678"/>
            <a:ext cx="8929718" cy="2862322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ru-RU" dirty="0" smtClean="0"/>
              <a:t>Когда речь заходит о переводе с передовой на разъезд, Рита воодушевляется и просит послать её отделение. Разъезд располагается неподалёку от города, где живут её мать и сын. По ночам тайком Рита бегает в город, носит своим продукты. Однажды, возвращаясь на рассвете, Рита видит в лесу двоих немцев. Она будит Васкова. Тот получает распоряжение от начальства «поймать» </a:t>
            </a:r>
            <a:r>
              <a:rPr lang="ru-RU" dirty="0" err="1" smtClean="0"/>
              <a:t>немцев.Васков</a:t>
            </a:r>
            <a:r>
              <a:rPr lang="ru-RU" dirty="0" smtClean="0"/>
              <a:t> вычисляет, что маршрут немцев лежит на Кировскую железную дорогу. Старшина решает идти коротким путём через болота к </a:t>
            </a:r>
            <a:r>
              <a:rPr lang="ru-RU" dirty="0" err="1" smtClean="0"/>
              <a:t>Синюхиной</a:t>
            </a:r>
            <a:r>
              <a:rPr lang="ru-RU" dirty="0" smtClean="0"/>
              <a:t> гряде, тянущейся между двумя озёрами, по которой только и можно добраться до железной дороги, и ждать там немцев — они наверняка пойдут окружным путём. С собой Васков берет Риту, Женю, Лизу </a:t>
            </a:r>
            <a:r>
              <a:rPr lang="ru-RU" dirty="0" err="1" smtClean="0"/>
              <a:t>Бричкину</a:t>
            </a:r>
            <a:r>
              <a:rPr lang="ru-RU" dirty="0" smtClean="0"/>
              <a:t>, Соню Гурвич и Галю Четвертак.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85728"/>
            <a:ext cx="8290778" cy="5962672"/>
          </a:xfrm>
        </p:spPr>
        <p:txBody>
          <a:bodyPr numCol="1">
            <a:normAutofit fontScale="70000" lnSpcReduction="20000"/>
          </a:bodyPr>
          <a:lstStyle/>
          <a:p>
            <a:pPr fontAlgn="base"/>
            <a:r>
              <a:rPr lang="ru-RU" dirty="0" smtClean="0"/>
              <a:t>Путь к озеру </a:t>
            </a:r>
            <a:r>
              <a:rPr lang="ru-RU" dirty="0" err="1" smtClean="0"/>
              <a:t>Вопь</a:t>
            </a:r>
            <a:r>
              <a:rPr lang="ru-RU" dirty="0" smtClean="0"/>
              <a:t> лежит через болота. Васков ведёт девушек по хорошо известной ему тропке , по обе стороны которой — трясина. Бойцы благополучно добираются до озера и, затаившись на </a:t>
            </a:r>
            <a:r>
              <a:rPr lang="ru-RU" dirty="0" err="1" smtClean="0"/>
              <a:t>Синюхиной</a:t>
            </a:r>
            <a:r>
              <a:rPr lang="ru-RU" dirty="0" smtClean="0"/>
              <a:t> гряде, ждут немцев. Те появляются на берегу озера только на следующее утро . Их оказывается не двое, а шестнадцать. Пока немцам остаётся около трёх часов ходу до Васкова и девушек, старшина посылает Лизу </a:t>
            </a:r>
            <a:r>
              <a:rPr lang="ru-RU" dirty="0" err="1" smtClean="0"/>
              <a:t>Бричкину</a:t>
            </a:r>
            <a:r>
              <a:rPr lang="ru-RU" dirty="0" smtClean="0"/>
              <a:t> обратно к разъезду — доложить об изменении обстановки. Но Лиза, переходя через болото, оступается и тонет. Об этом никто не знает, и все ждут подмоги. А до тех пор девушки решают ввести немцев в заблуждение. Они изображают лесорубов , громко кричат, Васков валит деревья.</a:t>
            </a:r>
          </a:p>
          <a:p>
            <a:pPr fontAlgn="base"/>
            <a:r>
              <a:rPr lang="ru-RU" dirty="0" smtClean="0"/>
              <a:t>Немцы отходят к </a:t>
            </a:r>
            <a:r>
              <a:rPr lang="ru-RU" dirty="0" err="1" smtClean="0"/>
              <a:t>Легонтову</a:t>
            </a:r>
            <a:r>
              <a:rPr lang="ru-RU" dirty="0" smtClean="0"/>
              <a:t> озеру, не решаясь идти по </a:t>
            </a:r>
            <a:r>
              <a:rPr lang="ru-RU" dirty="0" err="1" smtClean="0"/>
              <a:t>Синюхиной</a:t>
            </a:r>
            <a:r>
              <a:rPr lang="ru-RU" dirty="0" smtClean="0"/>
              <a:t> гряде, на которой, как они думают, кто-то валит лес. Васков с девушками перебирается на новое место. На прежнем месте он оставил свой кисет, и Соня Гурвич вызывается принести его. Торопясь, она натыкается на двоих немцев, которые убивают её. Васков с Женей убивают этих немцев. Соню хоронят.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500042"/>
            <a:ext cx="3861622" cy="574835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Вскоре бойцы видят остальных немцев, приближающихся к ним. Спрятавшись за кустами и валунами, они стреляют первыми, немцы отходят, боясь невидимого противника. Женя и Рита обвиняют Галю в трусости, но Васков защищает её и берет с собой в разведку в «воспитательных целях». Но Васков не подозревает, какой след в душе Гали оставила Сонина смерть. Она напугана до ужаса и в самый ответственный момент выдаёт себя, и немцы убивают её.</a:t>
            </a:r>
            <a:endParaRPr lang="ru-RU" dirty="0"/>
          </a:p>
        </p:txBody>
      </p:sp>
      <p:pic>
        <p:nvPicPr>
          <p:cNvPr id="29698" name="Picture 2" descr="http://akter.kulichki.net/martynov_zo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4143404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Федот </a:t>
            </a:r>
            <a:r>
              <a:rPr lang="ru-RU" dirty="0" err="1" smtClean="0"/>
              <a:t>Евграфыч</a:t>
            </a:r>
            <a:r>
              <a:rPr lang="ru-RU" dirty="0" smtClean="0"/>
              <a:t> берет немцев на себя, чтоб увести их от Жени и Риты. Его ранят в руку. Но ему удаётся уйти и добраться до острова на болоте. В воде он замечает юбку Лизы и понимает, что помощь не придёт. Васков находит место, где остановились на отдых немцы, убивает одного из них и идет искать девушек. Они готовятся принять последний бой. Появляются немцы. В неравном бою Васков и девушки убивают нескольких немцев. Риту смертельно ранят, и пока Васков оттаскивает её в безопасное место, немцы убивают Женю. Рита просит Васкова позаботиться о её сыне и стреляет себе в висок. Васков хоронит Женю и Риту. После этого он идет к лесной избушке, где спят оставшиеся в живых пятеро немцев. Одного из них Васков убивает на месте, а четверых берет в плен . Они сами связывают друг друга ремнями, так как не верят, что Васков «на много </a:t>
            </a:r>
            <a:r>
              <a:rPr lang="ru-RU" dirty="0" err="1" smtClean="0"/>
              <a:t>вёрстодин</a:t>
            </a:r>
            <a:r>
              <a:rPr lang="ru-RU" dirty="0" smtClean="0"/>
              <a:t> - одинешенек». Он теряет сознание от боли только тогда, когда навстречу уже идут свои , русские.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3429024"/>
          </a:xfrm>
        </p:spPr>
        <p:txBody>
          <a:bodyPr/>
          <a:lstStyle/>
          <a:p>
            <a:r>
              <a:rPr lang="ru-RU" dirty="0" smtClean="0"/>
              <a:t>Через много лет седой коренастый старик без руки и капитан-ракетчик, которого зовут Альберт </a:t>
            </a:r>
            <a:r>
              <a:rPr lang="ru-RU" dirty="0" err="1" smtClean="0"/>
              <a:t>Федотыч</a:t>
            </a:r>
            <a:r>
              <a:rPr lang="ru-RU" dirty="0" smtClean="0"/>
              <a:t>, привезут на могилу Риты мраморную плиту. </a:t>
            </a:r>
            <a:endParaRPr lang="ru-RU" dirty="0"/>
          </a:p>
        </p:txBody>
      </p:sp>
      <p:pic>
        <p:nvPicPr>
          <p:cNvPr id="31748" name="Picture 4" descr="http://img0.liveinternet.ru/images/attach/c/4/84/515/84515686_945a7d5fa0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000372"/>
            <a:ext cx="7048506" cy="35242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</TotalTime>
  <Words>38</Words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Васильев Борис Львович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Васильев Борис Львович</dc:title>
  <dc:creator>user</dc:creator>
  <cp:lastModifiedBy>user</cp:lastModifiedBy>
  <cp:revision>6</cp:revision>
  <dcterms:created xsi:type="dcterms:W3CDTF">2012-04-16T11:21:39Z</dcterms:created>
  <dcterms:modified xsi:type="dcterms:W3CDTF">2012-04-16T13:02:27Z</dcterms:modified>
</cp:coreProperties>
</file>