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Валентин Распутин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«Живи и помни»</a:t>
            </a:r>
            <a:endParaRPr lang="ru-RU" sz="4000" b="1" dirty="0"/>
          </a:p>
        </p:txBody>
      </p:sp>
      <p:pic>
        <p:nvPicPr>
          <p:cNvPr id="4" name="Рисунок 3" descr="220px-Valentin_Rasput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857232"/>
            <a:ext cx="2794000" cy="425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Распутин дает читателям право судить о поступках Андрея и </a:t>
            </a:r>
            <a:r>
              <a:rPr lang="ru-RU" dirty="0" err="1" smtClean="0"/>
              <a:t>Настены</a:t>
            </a:r>
            <a:r>
              <a:rPr lang="ru-RU" dirty="0" smtClean="0"/>
              <a:t>, подчеркнуть для себя все хорошее и осознать все плохое. Сам же автор - добрый писатель, склонный скорее прощать человека, чем осуждать, тем более осуждать беспощадно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Сильное художественное произведение на тему нравственности, какова повесть В. Распутина “Живи и помни”, это всегда шаг вперед в духовном развитии общества. Такое произведение уже самим своим существованием является преградой для </a:t>
            </a:r>
            <a:r>
              <a:rPr lang="ru-RU" dirty="0" err="1" smtClean="0"/>
              <a:t>бездуховности</a:t>
            </a:r>
            <a:r>
              <a:rPr lang="ru-RU" dirty="0" smtClean="0"/>
              <a:t>. Творчество таких писателей как Распутин поможет </a:t>
            </a:r>
            <a:r>
              <a:rPr lang="ru-RU" dirty="0" smtClean="0"/>
              <a:t>отечеству не утратить нравственных ценностей.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60722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Талантливый русский прозаик В. Г. Распутин создал прекрасные произведения о русских людях, о русской природе, о русской душе. Его повести и рассказы вошли в золотой фонд современной русской литературы. </a:t>
            </a:r>
          </a:p>
          <a:p>
            <a:r>
              <a:rPr lang="ru-RU" dirty="0" smtClean="0"/>
              <a:t>События, описанные в повести, происходят зимой сорок пятого, в последний военный год, на берегу Ангары в деревне Атамановка. Название, казалось бы, громкое, а в недавнем прошлом еще более устрашающее. </a:t>
            </a:r>
          </a:p>
          <a:p>
            <a:r>
              <a:rPr lang="ru-RU" dirty="0" smtClean="0"/>
              <a:t>Эта повесть не только о том, как солдат становится дезертиром. Она еще и о жестокости, разрушающей силе войны, убивающей в человеке чувства, желания. </a:t>
            </a:r>
          </a:p>
          <a:p>
            <a:r>
              <a:rPr lang="ru-RU" dirty="0" smtClean="0"/>
              <a:t>Трагедия повести усиливается за счет того, что погибает в ней не только Андрей. Вслед за собой он уводит и свою молодую жену, и еще не родившегося ребенка. </a:t>
            </a:r>
            <a:r>
              <a:rPr lang="ru-RU" dirty="0" err="1" smtClean="0"/>
              <a:t>Настена</a:t>
            </a:r>
            <a:r>
              <a:rPr lang="ru-RU" dirty="0" smtClean="0"/>
              <a:t> - женщина, способная пожертвовать всем, лишь бы любимый человек остался жив. Но мужа своего, несмотря на любовь к нему, она все же считает виноватым. Боль ее усиливает возможное осуждение односельчан.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4071966" cy="578647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Война... Само слово говорит о беде и горе, о несчастье и слезах. Сколько людей погибло во время этой, страшной Великой Отечественной войны!.. Но, погибая, они знали, что сражаются за свою землю, за своих родных и близких. Смерть - это страшно, но гораздо страшнее духовная гибель человека. Именно об этом рассказывает повесть В. Распутина «Живи и помни».</a:t>
            </a:r>
            <a:endParaRPr lang="ru-RU" dirty="0"/>
          </a:p>
        </p:txBody>
      </p:sp>
      <p:pic>
        <p:nvPicPr>
          <p:cNvPr id="4" name="Рисунок 3" descr="Живи_и_помн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071546"/>
            <a:ext cx="33401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829576" cy="3214710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Настена</a:t>
            </a:r>
            <a:r>
              <a:rPr lang="ru-RU" dirty="0" smtClean="0"/>
              <a:t> </a:t>
            </a:r>
            <a:r>
              <a:rPr lang="ru-RU" dirty="0" smtClean="0"/>
              <a:t>терпела: в обычае русской бабы устраивать свою жизнь лишь однажды и терпеть все, что ей выпадет. К тому же виноватой в своей доле </a:t>
            </a:r>
            <a:r>
              <a:rPr lang="ru-RU" dirty="0" err="1" smtClean="0"/>
              <a:t>Настена</a:t>
            </a:r>
            <a:r>
              <a:rPr lang="ru-RU" dirty="0" smtClean="0"/>
              <a:t> считала себя. </a:t>
            </a:r>
          </a:p>
          <a:p>
            <a:r>
              <a:rPr lang="ru-RU" dirty="0" smtClean="0"/>
              <a:t>Лишь однажды, когда Андрей, попрекая ее, сказал что-то совсем уж невыносимое, она с обиды ответила, что неизвестно еще, кто из них причина - она или он, других мужиков она не пробовала. </a:t>
            </a:r>
          </a:p>
          <a:p>
            <a:r>
              <a:rPr lang="ru-RU" dirty="0" smtClean="0"/>
              <a:t>Он избил ее до полусмерти.</a:t>
            </a:r>
            <a:endParaRPr lang="ru-RU" dirty="0"/>
          </a:p>
        </p:txBody>
      </p:sp>
      <p:pic>
        <p:nvPicPr>
          <p:cNvPr id="4" name="Рисунок 3" descr="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4000504"/>
            <a:ext cx="4071966" cy="2540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Правда, последний год перед войной они прожили легче, как бы начиная заново свыкаться друг с другом, хорошо теперь уже зная, что друг от друга можно ждать, и прибиваясь к старинному правилу: сошлись - надо жить. Ласки от Андрея </a:t>
            </a:r>
            <a:r>
              <a:rPr lang="ru-RU" dirty="0" err="1" smtClean="0"/>
              <a:t>Настена</a:t>
            </a:r>
            <a:r>
              <a:rPr lang="ru-RU" dirty="0" smtClean="0"/>
              <a:t> по-прежнему видела немного, но и «дурить» он стал заметно меньше. </a:t>
            </a:r>
            <a:r>
              <a:rPr lang="ru-RU" dirty="0" err="1" smtClean="0"/>
              <a:t>Настена</a:t>
            </a:r>
            <a:r>
              <a:rPr lang="ru-RU" dirty="0" smtClean="0"/>
              <a:t> и этому была рада: они еще молодые, со временем все наладится. </a:t>
            </a:r>
          </a:p>
          <a:p>
            <a:r>
              <a:rPr lang="ru-RU" dirty="0" smtClean="0"/>
              <a:t>Андрея </a:t>
            </a:r>
            <a:r>
              <a:rPr lang="ru-RU" dirty="0" smtClean="0"/>
              <a:t>взяли в первые же дни. </a:t>
            </a:r>
            <a:r>
              <a:rPr lang="ru-RU" dirty="0" err="1" smtClean="0"/>
              <a:t>Настена</a:t>
            </a:r>
            <a:r>
              <a:rPr lang="ru-RU" dirty="0" smtClean="0"/>
              <a:t> поголосила, поголосила и смирилась. Не она одна, у других, оставшихся с ребятишками, беда </a:t>
            </a:r>
            <a:r>
              <a:rPr lang="ru-RU" dirty="0" err="1" smtClean="0"/>
              <a:t>похлеще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Лишь </a:t>
            </a:r>
            <a:r>
              <a:rPr lang="ru-RU" dirty="0" smtClean="0"/>
              <a:t>бы вернулся Андрей. Этим она и жила, пока тянулась война, этим и дышала в то страшное время, когда никто не знал, что будет завтра.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6000768"/>
          </a:xfrm>
        </p:spPr>
        <p:txBody>
          <a:bodyPr>
            <a:normAutofit/>
          </a:bodyPr>
          <a:lstStyle/>
          <a:p>
            <a:r>
              <a:rPr lang="ru-RU" dirty="0" smtClean="0"/>
              <a:t>Ничто </a:t>
            </a:r>
            <a:r>
              <a:rPr lang="ru-RU" dirty="0" smtClean="0"/>
              <a:t>не предвещало такого странного и непонятного расклада, и вот, как неожиданный удар для </a:t>
            </a:r>
            <a:r>
              <a:rPr lang="ru-RU" dirty="0" err="1" smtClean="0"/>
              <a:t>Настены</a:t>
            </a:r>
            <a:r>
              <a:rPr lang="ru-RU" dirty="0" smtClean="0"/>
              <a:t>, известие о том, что ее муж Андрей Гуськов - предатель. </a:t>
            </a:r>
          </a:p>
          <a:p>
            <a:r>
              <a:rPr lang="ru-RU" dirty="0" smtClean="0"/>
              <a:t>Не каждому человеку дано пережить такое горе и позор. Это происшествие круто переворачивает и меняет жизнь Насти </a:t>
            </a:r>
            <a:r>
              <a:rPr lang="ru-RU" dirty="0" err="1" smtClean="0"/>
              <a:t>Гуськовой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72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929066"/>
            <a:ext cx="40005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Теперь она находится под властью своих чувств и любви. Автор доводит до читателей, что </a:t>
            </a:r>
            <a:r>
              <a:rPr lang="ru-RU" dirty="0" err="1" smtClean="0"/>
              <a:t>Настена</a:t>
            </a:r>
            <a:r>
              <a:rPr lang="ru-RU" dirty="0" smtClean="0"/>
              <a:t> - жертва войны и ее законов. Она не могла действовать по-иному, по универсальному выбранному пути, не подчиняясь своим чувствам </a:t>
            </a:r>
            <a:r>
              <a:rPr lang="ru-RU" dirty="0" smtClean="0"/>
              <a:t>и </a:t>
            </a:r>
            <a:r>
              <a:rPr lang="ru-RU" dirty="0" smtClean="0"/>
              <a:t>воле судьбы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Автор раскрывает душу дезертира Андрея </a:t>
            </a:r>
            <a:r>
              <a:rPr lang="ru-RU" dirty="0" err="1" smtClean="0"/>
              <a:t>Гуськова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Этот человек был на войне, не раз был ранен и контужен. Но, выписавшись из госпиталя, Андрей отправился не в свою часть, а воровски пробрался в родное село, став дезертиром. </a:t>
            </a:r>
          </a:p>
          <a:p>
            <a:r>
              <a:rPr lang="ru-RU" dirty="0" err="1" smtClean="0"/>
              <a:t>Гуськова</a:t>
            </a:r>
            <a:r>
              <a:rPr lang="ru-RU" dirty="0" smtClean="0"/>
              <a:t> судит не только смерть и судьба </a:t>
            </a:r>
            <a:r>
              <a:rPr lang="ru-RU" dirty="0" err="1" smtClean="0"/>
              <a:t>Настены</a:t>
            </a:r>
            <a:r>
              <a:rPr lang="ru-RU" dirty="0" smtClean="0"/>
              <a:t>. Его судит мучительной болью и недоумением старик отец: его судит жизнь деревни военных лет, ее беспокойный труд, голод, неустанность, военное лихо, судит весь дух, вся нравственная атмосфера всенародного подвига.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643602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Андрей оказался близ родного дома, он осознал всю низость своего поступка, понял, что совершилось что-то страшное и теперь ему всю жизнь </a:t>
            </a:r>
            <a:r>
              <a:rPr lang="ru-RU" dirty="0" smtClean="0"/>
              <a:t>предстоит </a:t>
            </a:r>
            <a:r>
              <a:rPr lang="ru-RU" dirty="0" smtClean="0"/>
              <a:t>прятаться от людей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 и не собирался дезертировать, но тоска по родным, семье, родной деревне оказалась сильнее всего, и тот самый день, который ему не дали для </a:t>
            </a:r>
            <a:r>
              <a:rPr lang="ru-RU" dirty="0" smtClean="0"/>
              <a:t>отпуска</a:t>
            </a:r>
            <a:r>
              <a:rPr lang="ru-RU" dirty="0" smtClean="0"/>
              <a:t>, становится роковым.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4786346" cy="55744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Андрей думал, что рождение ребенка — перст Божий, указующий возврат к нормальной человеческой жизни, и ошибается в очередной раз. </a:t>
            </a:r>
            <a:r>
              <a:rPr lang="ru-RU" dirty="0" err="1" smtClean="0"/>
              <a:t>Настена</a:t>
            </a:r>
            <a:r>
              <a:rPr lang="ru-RU" dirty="0" smtClean="0"/>
              <a:t> и еще не родившийся ребенок погибают. Этот момент и является той карой, которой высшие силы только и могут наказать человека, преступившего все нравственные законы. Андрей обречен на мучительную жизнь. Слова </a:t>
            </a:r>
            <a:r>
              <a:rPr lang="ru-RU" dirty="0" err="1" smtClean="0"/>
              <a:t>Настены</a:t>
            </a:r>
            <a:r>
              <a:rPr lang="ru-RU" dirty="0" smtClean="0"/>
              <a:t>: “Живи и помни”, — будут до конца дней стучать в его воспаленном мозгу.</a:t>
            </a:r>
            <a:endParaRPr lang="ru-RU" dirty="0"/>
          </a:p>
        </p:txBody>
      </p:sp>
      <p:pic>
        <p:nvPicPr>
          <p:cNvPr id="4" name="Рисунок 3" descr="pics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571612"/>
            <a:ext cx="3021558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</TotalTime>
  <Words>872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Валентин Распутин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 Распутин</dc:title>
  <dc:creator>Марина</dc:creator>
  <cp:lastModifiedBy>Марина</cp:lastModifiedBy>
  <cp:revision>3</cp:revision>
  <dcterms:created xsi:type="dcterms:W3CDTF">2012-04-25T12:19:30Z</dcterms:created>
  <dcterms:modified xsi:type="dcterms:W3CDTF">2012-04-25T12:50:52Z</dcterms:modified>
</cp:coreProperties>
</file>