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4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51258-E0A2-4A9A-B955-AD802B90B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FF9E3-57FD-452A-A814-47C02B6F21D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0" dirty="0" smtClean="0">
              <a:latin typeface="Book Antiqua" pitchFamily="18" charset="0"/>
            </a:rPr>
            <a:t>Монастыри  древнего Мурома.</a:t>
          </a:r>
          <a:br>
            <a:rPr lang="ru-RU" b="0" dirty="0" smtClean="0">
              <a:latin typeface="Book Antiqua" pitchFamily="18" charset="0"/>
            </a:rPr>
          </a:br>
          <a:r>
            <a:rPr lang="ru-RU" b="0" dirty="0" smtClean="0">
              <a:latin typeface="Book Antiqua" pitchFamily="18" charset="0"/>
            </a:rPr>
            <a:t>Воскресенский женский монастырь</a:t>
          </a:r>
          <a:endParaRPr lang="ru-RU" b="0" dirty="0">
            <a:latin typeface="Book Antiqua" pitchFamily="18" charset="0"/>
          </a:endParaRPr>
        </a:p>
      </dgm:t>
    </dgm:pt>
    <dgm:pt modelId="{40E58D18-2B3D-479B-B421-82D98727504E}" type="parTrans" cxnId="{DCE7CA99-D51F-4093-84F2-6390FE1D049E}">
      <dgm:prSet/>
      <dgm:spPr/>
      <dgm:t>
        <a:bodyPr/>
        <a:lstStyle/>
        <a:p>
          <a:pPr algn="ctr"/>
          <a:endParaRPr lang="ru-RU"/>
        </a:p>
      </dgm:t>
    </dgm:pt>
    <dgm:pt modelId="{37547B88-28F1-4D8D-BC93-C253F29C2C3A}" type="sibTrans" cxnId="{DCE7CA99-D51F-4093-84F2-6390FE1D049E}">
      <dgm:prSet/>
      <dgm:spPr/>
      <dgm:t>
        <a:bodyPr/>
        <a:lstStyle/>
        <a:p>
          <a:pPr algn="ctr"/>
          <a:endParaRPr lang="ru-RU"/>
        </a:p>
      </dgm:t>
    </dgm:pt>
    <dgm:pt modelId="{1420BDD0-9D8C-44F5-B157-AEFFE313C5B8}" type="pres">
      <dgm:prSet presAssocID="{06151258-E0A2-4A9A-B955-AD802B90B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4F76A-DC3C-442B-9BEE-0B365DA4BE76}" type="pres">
      <dgm:prSet presAssocID="{D33FF9E3-57FD-452A-A814-47C02B6F21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8BAC4-9527-4DCD-9D9D-FECD0965B7A8}" type="presOf" srcId="{06151258-E0A2-4A9A-B955-AD802B90B93F}" destId="{1420BDD0-9D8C-44F5-B157-AEFFE313C5B8}" srcOrd="0" destOrd="0" presId="urn:microsoft.com/office/officeart/2005/8/layout/vList2"/>
    <dgm:cxn modelId="{DCE7CA99-D51F-4093-84F2-6390FE1D049E}" srcId="{06151258-E0A2-4A9A-B955-AD802B90B93F}" destId="{D33FF9E3-57FD-452A-A814-47C02B6F21DF}" srcOrd="0" destOrd="0" parTransId="{40E58D18-2B3D-479B-B421-82D98727504E}" sibTransId="{37547B88-28F1-4D8D-BC93-C253F29C2C3A}"/>
    <dgm:cxn modelId="{C3FE912E-AC41-42F8-B201-4C99548584C1}" type="presOf" srcId="{D33FF9E3-57FD-452A-A814-47C02B6F21DF}" destId="{C994F76A-DC3C-442B-9BEE-0B365DA4BE76}" srcOrd="0" destOrd="0" presId="urn:microsoft.com/office/officeart/2005/8/layout/vList2"/>
    <dgm:cxn modelId="{298B050B-3ECB-4D6D-B56D-078AF882872E}" type="presParOf" srcId="{1420BDD0-9D8C-44F5-B157-AEFFE313C5B8}" destId="{C994F76A-DC3C-442B-9BEE-0B365DA4BE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02D30-0EEA-4393-A94C-F80A1AE91F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331FF-DCB1-4204-B75E-6D55DFCC508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Воскресенский собор и Введенская церковь</a:t>
          </a:r>
          <a:endParaRPr lang="ru-RU" b="0" dirty="0"/>
        </a:p>
      </dgm:t>
    </dgm:pt>
    <dgm:pt modelId="{5EAB09F6-54F9-4101-8413-5111AD93D545}" type="parTrans" cxnId="{0028B642-7E6D-46C6-9751-1E3DD62FA3C2}">
      <dgm:prSet/>
      <dgm:spPr/>
      <dgm:t>
        <a:bodyPr/>
        <a:lstStyle/>
        <a:p>
          <a:endParaRPr lang="ru-RU"/>
        </a:p>
      </dgm:t>
    </dgm:pt>
    <dgm:pt modelId="{6002384C-E9CD-4B02-8B61-B3F024BCC2A1}" type="sibTrans" cxnId="{0028B642-7E6D-46C6-9751-1E3DD62FA3C2}">
      <dgm:prSet/>
      <dgm:spPr/>
      <dgm:t>
        <a:bodyPr/>
        <a:lstStyle/>
        <a:p>
          <a:endParaRPr lang="ru-RU"/>
        </a:p>
      </dgm:t>
    </dgm:pt>
    <dgm:pt modelId="{26F82447-980A-4E91-BEF4-EAFC3CBAF463}" type="pres">
      <dgm:prSet presAssocID="{97802D30-0EEA-4393-A94C-F80A1AE91F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31254-1857-4DC9-A34C-1C279A598D4D}" type="pres">
      <dgm:prSet presAssocID="{203331FF-DCB1-4204-B75E-6D55DFCC5086}" presName="parentText" presStyleLbl="node1" presStyleIdx="0" presStyleCnt="1" custLinFactNeighborX="3624" custLinFactNeighborY="-21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6816E-3E2A-4831-A196-F5FD17B24AF9}" type="presOf" srcId="{97802D30-0EEA-4393-A94C-F80A1AE91F6F}" destId="{26F82447-980A-4E91-BEF4-EAFC3CBAF463}" srcOrd="0" destOrd="0" presId="urn:microsoft.com/office/officeart/2005/8/layout/vList2"/>
    <dgm:cxn modelId="{E672EAEB-7076-4317-97DC-6A78276EBB0E}" type="presOf" srcId="{203331FF-DCB1-4204-B75E-6D55DFCC5086}" destId="{44A31254-1857-4DC9-A34C-1C279A598D4D}" srcOrd="0" destOrd="0" presId="urn:microsoft.com/office/officeart/2005/8/layout/vList2"/>
    <dgm:cxn modelId="{0028B642-7E6D-46C6-9751-1E3DD62FA3C2}" srcId="{97802D30-0EEA-4393-A94C-F80A1AE91F6F}" destId="{203331FF-DCB1-4204-B75E-6D55DFCC5086}" srcOrd="0" destOrd="0" parTransId="{5EAB09F6-54F9-4101-8413-5111AD93D545}" sibTransId="{6002384C-E9CD-4B02-8B61-B3F024BCC2A1}"/>
    <dgm:cxn modelId="{FB90AF01-D925-45A2-B0DA-D31CB36B33FF}" type="presParOf" srcId="{26F82447-980A-4E91-BEF4-EAFC3CBAF463}" destId="{44A31254-1857-4DC9-A34C-1C279A598D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02D30-0EEA-4393-A94C-F80A1AE91F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331FF-DCB1-4204-B75E-6D55DFCC508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Воскресенский собор (1658г.)</a:t>
          </a:r>
          <a:r>
            <a:rPr lang="ru-RU" b="0" dirty="0" smtClean="0"/>
            <a:t> </a:t>
          </a:r>
          <a:endParaRPr lang="ru-RU" b="0" dirty="0"/>
        </a:p>
      </dgm:t>
    </dgm:pt>
    <dgm:pt modelId="{5EAB09F6-54F9-4101-8413-5111AD93D545}" type="parTrans" cxnId="{0028B642-7E6D-46C6-9751-1E3DD62FA3C2}">
      <dgm:prSet/>
      <dgm:spPr/>
      <dgm:t>
        <a:bodyPr/>
        <a:lstStyle/>
        <a:p>
          <a:endParaRPr lang="ru-RU"/>
        </a:p>
      </dgm:t>
    </dgm:pt>
    <dgm:pt modelId="{6002384C-E9CD-4B02-8B61-B3F024BCC2A1}" type="sibTrans" cxnId="{0028B642-7E6D-46C6-9751-1E3DD62FA3C2}">
      <dgm:prSet/>
      <dgm:spPr/>
      <dgm:t>
        <a:bodyPr/>
        <a:lstStyle/>
        <a:p>
          <a:endParaRPr lang="ru-RU"/>
        </a:p>
      </dgm:t>
    </dgm:pt>
    <dgm:pt modelId="{26F82447-980A-4E91-BEF4-EAFC3CBAF463}" type="pres">
      <dgm:prSet presAssocID="{97802D30-0EEA-4393-A94C-F80A1AE91F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31254-1857-4DC9-A34C-1C279A598D4D}" type="pres">
      <dgm:prSet presAssocID="{203331FF-DCB1-4204-B75E-6D55DFCC5086}" presName="parentText" presStyleLbl="node1" presStyleIdx="0" presStyleCnt="1" custLinFactNeighborX="3624" custLinFactNeighborY="-21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23D997-0ED5-43E5-8ACA-F50ECF5D90BC}" type="presOf" srcId="{203331FF-DCB1-4204-B75E-6D55DFCC5086}" destId="{44A31254-1857-4DC9-A34C-1C279A598D4D}" srcOrd="0" destOrd="0" presId="urn:microsoft.com/office/officeart/2005/8/layout/vList2"/>
    <dgm:cxn modelId="{F0E225D5-3121-4194-B56A-38B375C53E25}" type="presOf" srcId="{97802D30-0EEA-4393-A94C-F80A1AE91F6F}" destId="{26F82447-980A-4E91-BEF4-EAFC3CBAF463}" srcOrd="0" destOrd="0" presId="urn:microsoft.com/office/officeart/2005/8/layout/vList2"/>
    <dgm:cxn modelId="{0028B642-7E6D-46C6-9751-1E3DD62FA3C2}" srcId="{97802D30-0EEA-4393-A94C-F80A1AE91F6F}" destId="{203331FF-DCB1-4204-B75E-6D55DFCC5086}" srcOrd="0" destOrd="0" parTransId="{5EAB09F6-54F9-4101-8413-5111AD93D545}" sibTransId="{6002384C-E9CD-4B02-8B61-B3F024BCC2A1}"/>
    <dgm:cxn modelId="{DB62B369-C67A-48C9-969F-C1017F192CA1}" type="presParOf" srcId="{26F82447-980A-4E91-BEF4-EAFC3CBAF463}" destId="{44A31254-1857-4DC9-A34C-1C279A598D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38E027-9525-40D2-A018-A11E3A31F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E6BFF-2300-491C-AC7B-9335C7C0443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Введенская церковь (1659г.)</a:t>
          </a:r>
          <a:r>
            <a:rPr lang="ru-RU" dirty="0" smtClean="0">
              <a:latin typeface="Book Antiqua" pitchFamily="18" charset="0"/>
            </a:rPr>
            <a:t>. </a:t>
          </a:r>
          <a:endParaRPr lang="ru-RU" b="0" dirty="0">
            <a:latin typeface="Book Antiqua" pitchFamily="18" charset="0"/>
          </a:endParaRPr>
        </a:p>
      </dgm:t>
    </dgm:pt>
    <dgm:pt modelId="{160DDC73-E0DD-4B4C-A910-7FB0F650AE2C}" type="parTrans" cxnId="{C6D92790-8F41-477D-859B-E1769D91F25A}">
      <dgm:prSet/>
      <dgm:spPr/>
      <dgm:t>
        <a:bodyPr/>
        <a:lstStyle/>
        <a:p>
          <a:endParaRPr lang="ru-RU"/>
        </a:p>
      </dgm:t>
    </dgm:pt>
    <dgm:pt modelId="{1ED700A2-E5C3-4501-B3DD-20D3839D714C}" type="sibTrans" cxnId="{C6D92790-8F41-477D-859B-E1769D91F25A}">
      <dgm:prSet/>
      <dgm:spPr/>
      <dgm:t>
        <a:bodyPr/>
        <a:lstStyle/>
        <a:p>
          <a:endParaRPr lang="ru-RU"/>
        </a:p>
      </dgm:t>
    </dgm:pt>
    <dgm:pt modelId="{100B7D23-F76C-44F0-B514-D237B3D91BB4}" type="pres">
      <dgm:prSet presAssocID="{3338E027-9525-40D2-A018-A11E3A31F2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9C85E7-E8F3-4D60-9699-66E51B8A4BA4}" type="pres">
      <dgm:prSet presAssocID="{E55E6BFF-2300-491C-AC7B-9335C7C044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8282A-C3AA-41B3-B091-23DA87F7747D}" type="presOf" srcId="{E55E6BFF-2300-491C-AC7B-9335C7C0443D}" destId="{619C85E7-E8F3-4D60-9699-66E51B8A4BA4}" srcOrd="0" destOrd="0" presId="urn:microsoft.com/office/officeart/2005/8/layout/vList2"/>
    <dgm:cxn modelId="{C6D92790-8F41-477D-859B-E1769D91F25A}" srcId="{3338E027-9525-40D2-A018-A11E3A31F2C5}" destId="{E55E6BFF-2300-491C-AC7B-9335C7C0443D}" srcOrd="0" destOrd="0" parTransId="{160DDC73-E0DD-4B4C-A910-7FB0F650AE2C}" sibTransId="{1ED700A2-E5C3-4501-B3DD-20D3839D714C}"/>
    <dgm:cxn modelId="{F440BD27-3314-49EA-A071-654291901EB3}" type="presOf" srcId="{3338E027-9525-40D2-A018-A11E3A31F2C5}" destId="{100B7D23-F76C-44F0-B514-D237B3D91BB4}" srcOrd="0" destOrd="0" presId="urn:microsoft.com/office/officeart/2005/8/layout/vList2"/>
    <dgm:cxn modelId="{BCD31B11-B3FA-4979-B9E2-B027EE1F501F}" type="presParOf" srcId="{100B7D23-F76C-44F0-B514-D237B3D91BB4}" destId="{619C85E7-E8F3-4D60-9699-66E51B8A4B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38E027-9525-40D2-A018-A11E3A31F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E6BFF-2300-491C-AC7B-9335C7C0443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u="none" dirty="0" smtClean="0">
              <a:latin typeface="+mn-lt"/>
            </a:rPr>
            <a:t>Церковь Введения Пресвятой Богородицы во Храм в наши дни</a:t>
          </a:r>
          <a:endParaRPr lang="ru-RU" sz="2800" b="0" u="none" dirty="0">
            <a:latin typeface="+mn-lt"/>
          </a:endParaRPr>
        </a:p>
      </dgm:t>
    </dgm:pt>
    <dgm:pt modelId="{160DDC73-E0DD-4B4C-A910-7FB0F650AE2C}" type="parTrans" cxnId="{C6D92790-8F41-477D-859B-E1769D91F25A}">
      <dgm:prSet/>
      <dgm:spPr/>
      <dgm:t>
        <a:bodyPr/>
        <a:lstStyle/>
        <a:p>
          <a:endParaRPr lang="ru-RU"/>
        </a:p>
      </dgm:t>
    </dgm:pt>
    <dgm:pt modelId="{1ED700A2-E5C3-4501-B3DD-20D3839D714C}" type="sibTrans" cxnId="{C6D92790-8F41-477D-859B-E1769D91F25A}">
      <dgm:prSet/>
      <dgm:spPr/>
      <dgm:t>
        <a:bodyPr/>
        <a:lstStyle/>
        <a:p>
          <a:endParaRPr lang="ru-RU"/>
        </a:p>
      </dgm:t>
    </dgm:pt>
    <dgm:pt modelId="{100B7D23-F76C-44F0-B514-D237B3D91BB4}" type="pres">
      <dgm:prSet presAssocID="{3338E027-9525-40D2-A018-A11E3A31F2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9C85E7-E8F3-4D60-9699-66E51B8A4BA4}" type="pres">
      <dgm:prSet presAssocID="{E55E6BFF-2300-491C-AC7B-9335C7C0443D}" presName="parentText" presStyleLbl="node1" presStyleIdx="0" presStyleCnt="1" custScaleY="483153" custLinFactNeighborX="-4453" custLinFactNeighborY="77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92790-8F41-477D-859B-E1769D91F25A}" srcId="{3338E027-9525-40D2-A018-A11E3A31F2C5}" destId="{E55E6BFF-2300-491C-AC7B-9335C7C0443D}" srcOrd="0" destOrd="0" parTransId="{160DDC73-E0DD-4B4C-A910-7FB0F650AE2C}" sibTransId="{1ED700A2-E5C3-4501-B3DD-20D3839D714C}"/>
    <dgm:cxn modelId="{BE39300C-00E7-4BF1-A66B-99370ED516CE}" type="presOf" srcId="{E55E6BFF-2300-491C-AC7B-9335C7C0443D}" destId="{619C85E7-E8F3-4D60-9699-66E51B8A4BA4}" srcOrd="0" destOrd="0" presId="urn:microsoft.com/office/officeart/2005/8/layout/vList2"/>
    <dgm:cxn modelId="{AA255B38-5434-4225-AB47-EC90162BC9F7}" type="presOf" srcId="{3338E027-9525-40D2-A018-A11E3A31F2C5}" destId="{100B7D23-F76C-44F0-B514-D237B3D91BB4}" srcOrd="0" destOrd="0" presId="urn:microsoft.com/office/officeart/2005/8/layout/vList2"/>
    <dgm:cxn modelId="{426F6D72-7BE8-479E-BB7D-F9675FA41F1B}" type="presParOf" srcId="{100B7D23-F76C-44F0-B514-D237B3D91BB4}" destId="{619C85E7-E8F3-4D60-9699-66E51B8A4B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DFFF07-AC59-4E0E-97E9-437F2700AF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C8441-FAA8-49D3-B17C-2241DAD0146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Пышная шатровая колокольня Введенской церкви.</a:t>
          </a:r>
          <a:endParaRPr lang="ru-RU" b="1" dirty="0">
            <a:latin typeface="Book Antiqua" pitchFamily="18" charset="0"/>
          </a:endParaRPr>
        </a:p>
      </dgm:t>
    </dgm:pt>
    <dgm:pt modelId="{F202B47B-6BE0-4A89-A26F-032C9FF13FF2}" type="parTrans" cxnId="{F867750D-6022-4591-81F4-94C581D3F82D}">
      <dgm:prSet/>
      <dgm:spPr/>
      <dgm:t>
        <a:bodyPr/>
        <a:lstStyle/>
        <a:p>
          <a:endParaRPr lang="ru-RU"/>
        </a:p>
      </dgm:t>
    </dgm:pt>
    <dgm:pt modelId="{6BEAF2E9-5227-4AB2-8849-35F11944EF25}" type="sibTrans" cxnId="{F867750D-6022-4591-81F4-94C581D3F82D}">
      <dgm:prSet/>
      <dgm:spPr/>
      <dgm:t>
        <a:bodyPr/>
        <a:lstStyle/>
        <a:p>
          <a:endParaRPr lang="ru-RU"/>
        </a:p>
      </dgm:t>
    </dgm:pt>
    <dgm:pt modelId="{FEE61994-07CF-4B5D-A807-5FB03D689112}" type="pres">
      <dgm:prSet presAssocID="{ACDFFF07-AC59-4E0E-97E9-437F2700AF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D7112A-8574-43E7-AF1A-746BDD6E75CC}" type="pres">
      <dgm:prSet presAssocID="{C47C8441-FAA8-49D3-B17C-2241DAD0146F}" presName="parentText" presStyleLbl="node1" presStyleIdx="0" presStyleCnt="1" custScaleY="119683" custLinFactNeighborX="256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7750D-6022-4591-81F4-94C581D3F82D}" srcId="{ACDFFF07-AC59-4E0E-97E9-437F2700AF0F}" destId="{C47C8441-FAA8-49D3-B17C-2241DAD0146F}" srcOrd="0" destOrd="0" parTransId="{F202B47B-6BE0-4A89-A26F-032C9FF13FF2}" sibTransId="{6BEAF2E9-5227-4AB2-8849-35F11944EF25}"/>
    <dgm:cxn modelId="{B96AB399-FAB2-4C83-BCEA-1EFF68756F8C}" type="presOf" srcId="{C47C8441-FAA8-49D3-B17C-2241DAD0146F}" destId="{42D7112A-8574-43E7-AF1A-746BDD6E75CC}" srcOrd="0" destOrd="0" presId="urn:microsoft.com/office/officeart/2005/8/layout/vList2"/>
    <dgm:cxn modelId="{79A75CBF-C625-4132-A53F-77F0403D8B4C}" type="presOf" srcId="{ACDFFF07-AC59-4E0E-97E9-437F2700AF0F}" destId="{FEE61994-07CF-4B5D-A807-5FB03D689112}" srcOrd="0" destOrd="0" presId="urn:microsoft.com/office/officeart/2005/8/layout/vList2"/>
    <dgm:cxn modelId="{8CFA9BC0-349E-48AB-A6E9-E6B2B24E3EC1}" type="presParOf" srcId="{FEE61994-07CF-4B5D-A807-5FB03D689112}" destId="{42D7112A-8574-43E7-AF1A-746BDD6E75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DFFF07-AC59-4E0E-97E9-437F2700AF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C8441-FAA8-49D3-B17C-2241DAD0146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b="1" dirty="0" smtClean="0">
              <a:latin typeface="Book Antiqua" pitchFamily="18" charset="0"/>
            </a:rPr>
            <a:t>Дорога к храму</a:t>
          </a:r>
          <a:endParaRPr lang="ru-RU" sz="2800" b="1" dirty="0">
            <a:latin typeface="Book Antiqua" pitchFamily="18" charset="0"/>
          </a:endParaRPr>
        </a:p>
      </dgm:t>
    </dgm:pt>
    <dgm:pt modelId="{F202B47B-6BE0-4A89-A26F-032C9FF13FF2}" type="parTrans" cxnId="{F867750D-6022-4591-81F4-94C581D3F82D}">
      <dgm:prSet/>
      <dgm:spPr/>
      <dgm:t>
        <a:bodyPr/>
        <a:lstStyle/>
        <a:p>
          <a:endParaRPr lang="ru-RU"/>
        </a:p>
      </dgm:t>
    </dgm:pt>
    <dgm:pt modelId="{6BEAF2E9-5227-4AB2-8849-35F11944EF25}" type="sibTrans" cxnId="{F867750D-6022-4591-81F4-94C581D3F82D}">
      <dgm:prSet/>
      <dgm:spPr/>
      <dgm:t>
        <a:bodyPr/>
        <a:lstStyle/>
        <a:p>
          <a:endParaRPr lang="ru-RU"/>
        </a:p>
      </dgm:t>
    </dgm:pt>
    <dgm:pt modelId="{FEE61994-07CF-4B5D-A807-5FB03D689112}" type="pres">
      <dgm:prSet presAssocID="{ACDFFF07-AC59-4E0E-97E9-437F2700AF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D7112A-8574-43E7-AF1A-746BDD6E75CC}" type="pres">
      <dgm:prSet presAssocID="{C47C8441-FAA8-49D3-B17C-2241DAD0146F}" presName="parentText" presStyleLbl="node1" presStyleIdx="0" presStyleCnt="1" custScaleY="119683" custLinFactY="116798" custLinFactNeighborX="25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DF2C1-18E7-4A68-B17C-4C24D90B8FB1}" type="presOf" srcId="{ACDFFF07-AC59-4E0E-97E9-437F2700AF0F}" destId="{FEE61994-07CF-4B5D-A807-5FB03D689112}" srcOrd="0" destOrd="0" presId="urn:microsoft.com/office/officeart/2005/8/layout/vList2"/>
    <dgm:cxn modelId="{B5CF8CEF-81E5-4F78-83DF-A77CC959AFDF}" type="presOf" srcId="{C47C8441-FAA8-49D3-B17C-2241DAD0146F}" destId="{42D7112A-8574-43E7-AF1A-746BDD6E75CC}" srcOrd="0" destOrd="0" presId="urn:microsoft.com/office/officeart/2005/8/layout/vList2"/>
    <dgm:cxn modelId="{F867750D-6022-4591-81F4-94C581D3F82D}" srcId="{ACDFFF07-AC59-4E0E-97E9-437F2700AF0F}" destId="{C47C8441-FAA8-49D3-B17C-2241DAD0146F}" srcOrd="0" destOrd="0" parTransId="{F202B47B-6BE0-4A89-A26F-032C9FF13FF2}" sibTransId="{6BEAF2E9-5227-4AB2-8849-35F11944EF25}"/>
    <dgm:cxn modelId="{72283257-6948-419B-9E9E-23B557D78E87}" type="presParOf" srcId="{FEE61994-07CF-4B5D-A807-5FB03D689112}" destId="{42D7112A-8574-43E7-AF1A-746BDD6E75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4F76A-DC3C-442B-9BEE-0B365DA4BE76}">
      <dsp:nvSpPr>
        <dsp:cNvPr id="0" name=""/>
        <dsp:cNvSpPr/>
      </dsp:nvSpPr>
      <dsp:spPr>
        <a:xfrm>
          <a:off x="0" y="31156"/>
          <a:ext cx="8229600" cy="2302560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0" kern="1200" dirty="0" smtClean="0">
              <a:latin typeface="Book Antiqua" pitchFamily="18" charset="0"/>
            </a:rPr>
            <a:t>Монастыри  древнего Мурома.</a:t>
          </a:r>
          <a:br>
            <a:rPr lang="ru-RU" sz="4100" b="0" kern="1200" dirty="0" smtClean="0">
              <a:latin typeface="Book Antiqua" pitchFamily="18" charset="0"/>
            </a:rPr>
          </a:br>
          <a:r>
            <a:rPr lang="ru-RU" sz="4100" b="0" kern="1200" dirty="0" smtClean="0">
              <a:latin typeface="Book Antiqua" pitchFamily="18" charset="0"/>
            </a:rPr>
            <a:t>Воскресенский женский монастырь</a:t>
          </a:r>
          <a:endParaRPr lang="ru-RU" sz="4100" b="0" kern="1200" dirty="0">
            <a:latin typeface="Book Antiqua" pitchFamily="18" charset="0"/>
          </a:endParaRPr>
        </a:p>
      </dsp:txBody>
      <dsp:txXfrm>
        <a:off x="0" y="31156"/>
        <a:ext cx="8229600" cy="2302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31254-1857-4DC9-A34C-1C279A598D4D}">
      <dsp:nvSpPr>
        <dsp:cNvPr id="0" name=""/>
        <dsp:cNvSpPr/>
      </dsp:nvSpPr>
      <dsp:spPr>
        <a:xfrm>
          <a:off x="0" y="0"/>
          <a:ext cx="4258816" cy="1113840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Воскресенский собор и Введенская церковь</a:t>
          </a:r>
          <a:endParaRPr lang="ru-RU" sz="2800" b="0" kern="1200" dirty="0"/>
        </a:p>
      </dsp:txBody>
      <dsp:txXfrm>
        <a:off x="0" y="0"/>
        <a:ext cx="4258816" cy="1113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31254-1857-4DC9-A34C-1C279A598D4D}">
      <dsp:nvSpPr>
        <dsp:cNvPr id="0" name=""/>
        <dsp:cNvSpPr/>
      </dsp:nvSpPr>
      <dsp:spPr>
        <a:xfrm>
          <a:off x="0" y="0"/>
          <a:ext cx="4258816" cy="1113840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Воскресенский собор (1658г.)</a:t>
          </a:r>
          <a:r>
            <a:rPr lang="ru-RU" sz="2800" b="0" kern="1200" dirty="0" smtClean="0"/>
            <a:t> </a:t>
          </a:r>
          <a:endParaRPr lang="ru-RU" sz="2800" b="0" kern="1200" dirty="0"/>
        </a:p>
      </dsp:txBody>
      <dsp:txXfrm>
        <a:off x="0" y="0"/>
        <a:ext cx="4258816" cy="1113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9C85E7-E8F3-4D60-9699-66E51B8A4BA4}">
      <dsp:nvSpPr>
        <dsp:cNvPr id="0" name=""/>
        <dsp:cNvSpPr/>
      </dsp:nvSpPr>
      <dsp:spPr>
        <a:xfrm>
          <a:off x="0" y="14580"/>
          <a:ext cx="4402832" cy="1113840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Введенская церковь (1659г.)</a:t>
          </a:r>
          <a:r>
            <a:rPr lang="ru-RU" sz="2800" kern="1200" dirty="0" smtClean="0">
              <a:latin typeface="Book Antiqua" pitchFamily="18" charset="0"/>
            </a:rPr>
            <a:t>. </a:t>
          </a:r>
          <a:endParaRPr lang="ru-RU" sz="2800" b="0" kern="1200" dirty="0">
            <a:latin typeface="Book Antiqua" pitchFamily="18" charset="0"/>
          </a:endParaRPr>
        </a:p>
      </dsp:txBody>
      <dsp:txXfrm>
        <a:off x="0" y="14580"/>
        <a:ext cx="4402832" cy="1113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9C85E7-E8F3-4D60-9699-66E51B8A4BA4}">
      <dsp:nvSpPr>
        <dsp:cNvPr id="0" name=""/>
        <dsp:cNvSpPr/>
      </dsp:nvSpPr>
      <dsp:spPr>
        <a:xfrm>
          <a:off x="0" y="322298"/>
          <a:ext cx="4618856" cy="1524789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latin typeface="+mn-lt"/>
            </a:rPr>
            <a:t>Церковь Введения Пресвятой Богородицы во Храм в наши дни</a:t>
          </a:r>
          <a:endParaRPr lang="ru-RU" sz="2800" b="0" u="none" kern="1200" dirty="0">
            <a:latin typeface="+mn-lt"/>
          </a:endParaRPr>
        </a:p>
      </dsp:txBody>
      <dsp:txXfrm>
        <a:off x="0" y="322298"/>
        <a:ext cx="4618856" cy="15247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D7112A-8574-43E7-AF1A-746BDD6E75CC}">
      <dsp:nvSpPr>
        <dsp:cNvPr id="0" name=""/>
        <dsp:cNvSpPr/>
      </dsp:nvSpPr>
      <dsp:spPr>
        <a:xfrm>
          <a:off x="0" y="276641"/>
          <a:ext cx="4042792" cy="1908596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Book Antiqua" pitchFamily="18" charset="0"/>
            </a:rPr>
            <a:t>Пышная шатровая колокольня Введенской церкви.</a:t>
          </a:r>
          <a:endParaRPr lang="ru-RU" sz="2900" b="1" kern="1200" dirty="0">
            <a:latin typeface="Book Antiqua" pitchFamily="18" charset="0"/>
          </a:endParaRPr>
        </a:p>
      </dsp:txBody>
      <dsp:txXfrm>
        <a:off x="0" y="276641"/>
        <a:ext cx="4042792" cy="19085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D7112A-8574-43E7-AF1A-746BDD6E75CC}">
      <dsp:nvSpPr>
        <dsp:cNvPr id="0" name=""/>
        <dsp:cNvSpPr/>
      </dsp:nvSpPr>
      <dsp:spPr>
        <a:xfrm>
          <a:off x="0" y="764553"/>
          <a:ext cx="4042792" cy="1456302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Дорога к храму</a:t>
          </a:r>
          <a:endParaRPr lang="ru-RU" sz="2800" b="1" kern="1200" dirty="0">
            <a:latin typeface="Book Antiqua" pitchFamily="18" charset="0"/>
          </a:endParaRPr>
        </a:p>
      </dsp:txBody>
      <dsp:txXfrm>
        <a:off x="0" y="764553"/>
        <a:ext cx="4042792" cy="145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0CBF8B-9871-49EA-BBD8-7BFBE81E471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4C999C-D618-42F5-92A2-02FE99D4CF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457200" y="704088"/>
          <a:ext cx="8229600" cy="236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47864" y="3933056"/>
            <a:ext cx="5338936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Работу выполнила учитель математики</a:t>
            </a:r>
          </a:p>
          <a:p>
            <a:pPr>
              <a:buNone/>
            </a:pPr>
            <a:r>
              <a:rPr lang="ru-RU" sz="1800" b="1" dirty="0" smtClean="0"/>
              <a:t>МБОУ « Левинская СОШ»</a:t>
            </a:r>
          </a:p>
          <a:p>
            <a:pPr>
              <a:buNone/>
            </a:pPr>
            <a:r>
              <a:rPr lang="ru-RU" sz="1800" b="1" dirty="0" smtClean="0"/>
              <a:t> Меленковского района </a:t>
            </a:r>
          </a:p>
          <a:p>
            <a:pPr>
              <a:buNone/>
            </a:pPr>
            <a:r>
              <a:rPr lang="ru-RU" sz="1800" b="1" dirty="0" smtClean="0"/>
              <a:t>Владимирской области</a:t>
            </a:r>
          </a:p>
          <a:p>
            <a:pPr>
              <a:buNone/>
            </a:pPr>
            <a:r>
              <a:rPr lang="ru-RU" sz="1800" b="1" u="sng" dirty="0" smtClean="0"/>
              <a:t> Удалова Вера Михайловна</a:t>
            </a:r>
            <a:endParaRPr lang="ru-RU" sz="1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lubovbezusl.ucoz.ru/_pu/15/909487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9019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4860032" y="4725144"/>
            <a:ext cx="4042792" cy="2018524"/>
            <a:chOff x="-432048" y="-667699"/>
            <a:chExt cx="4042792" cy="201852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432048" y="-667699"/>
              <a:ext cx="4042792" cy="19085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360040" y="-371431"/>
              <a:ext cx="3856452" cy="1722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 smtClean="0">
                  <a:latin typeface="Book Antiqua" pitchFamily="18" charset="0"/>
                </a:rPr>
                <a:t>Дорога к храму лежит через подъём</a:t>
              </a:r>
              <a:endParaRPr lang="ru-RU" sz="2900" b="1" kern="1200" dirty="0">
                <a:latin typeface="Book Antiq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ладимирская область. Муром. Воскресенский монастырь. Собор Воскресения Христова. Церковь Введения Пресвятой Богородицы во Храм. Фотография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457200" y="704088"/>
          <a:ext cx="42588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704088"/>
          <a:ext cx="42588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284032" y="1935163"/>
            <a:ext cx="6575936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704088"/>
          <a:ext cx="44028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284032" y="1935163"/>
            <a:ext cx="6575936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lubovbezusl.ucoz.ru/_pu/15/506998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572588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457200" y="0"/>
          <a:ext cx="4618856" cy="184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704088"/>
          <a:ext cx="4042792" cy="222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716016" y="476672"/>
            <a:ext cx="4176464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ubovbezusl.ucoz.ru/_pu/15/71227987.jpg"/>
          <p:cNvPicPr>
            <a:picLocks noGrp="1"/>
          </p:cNvPicPr>
          <p:nvPr>
            <p:ph idx="1"/>
          </p:nvPr>
        </p:nvPicPr>
        <p:blipFill>
          <a:blip r:embed="rId2" cstate="print"/>
          <a:srcRect r="53409"/>
          <a:stretch>
            <a:fillRect/>
          </a:stretch>
        </p:blipFill>
        <p:spPr bwMode="auto">
          <a:xfrm>
            <a:off x="4644008" y="548680"/>
            <a:ext cx="410445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395536" y="1196752"/>
            <a:ext cx="4042792" cy="1908596"/>
            <a:chOff x="0" y="312259"/>
            <a:chExt cx="4042792" cy="190859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12259"/>
              <a:ext cx="4042792" cy="19085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93170" y="405429"/>
              <a:ext cx="3856452" cy="1722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kern="1200" dirty="0" smtClean="0">
                  <a:latin typeface="Book Antiqua" pitchFamily="18" charset="0"/>
                </a:rPr>
                <a:t>Колокольня Введенской церкви, лето 2015 год</a:t>
              </a:r>
              <a:endParaRPr lang="ru-RU" sz="2900" b="1" kern="1200" dirty="0">
                <a:latin typeface="Book Antiq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ubovbezusl.ucoz.ru/_pu/17/702292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7444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755576" y="908720"/>
            <a:ext cx="4042792" cy="1908596"/>
            <a:chOff x="0" y="276641"/>
            <a:chExt cx="4042792" cy="19085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76641"/>
              <a:ext cx="4042792" cy="19085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93170" y="369811"/>
              <a:ext cx="3856452" cy="1722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kern="1200" dirty="0" smtClean="0">
                  <a:latin typeface="Book Antiqua" pitchFamily="18" charset="0"/>
                </a:rPr>
                <a:t>Святой источник Петра и </a:t>
              </a:r>
              <a:r>
                <a:rPr lang="ru-RU" sz="2900" b="1" kern="1200" dirty="0" err="1" smtClean="0">
                  <a:latin typeface="Book Antiqua" pitchFamily="18" charset="0"/>
                </a:rPr>
                <a:t>Февронии</a:t>
              </a:r>
              <a:endParaRPr lang="ru-RU" sz="2900" b="1" kern="1200" dirty="0">
                <a:latin typeface="Book Antiq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C:\Users\Пользователь\Desktop\монастырь\церк 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61206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611560" y="4149080"/>
          <a:ext cx="4042792" cy="222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73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2011-12-05T20:26:55Z</dcterms:created>
  <dcterms:modified xsi:type="dcterms:W3CDTF">2015-02-07T11:51:43Z</dcterms:modified>
</cp:coreProperties>
</file>