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8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5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6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8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6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4056-D2C7-4DA5-B222-626827DBAFCB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1DE3-D608-4A81-AFCD-D89E53AAE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уссурийск - город, где мы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88" y="93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6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уссурийск - город, где мы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5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уссурийск - город, где мы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уссурийск - город, где мы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1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уссурийск - город, где мы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3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Admin\Desktop\уссурийск - город, где мы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уссурийск - город, где мы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" y="117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8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уссурийск - город, где мы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7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уссурийск - город, где мы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6" y="74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0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уссурийск - город, где мы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4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уссурийск - город, где мы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4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уссурийск - город, где мы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5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уссурийск - город, где мы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уссурийск - город, где мы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0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dmin\Desktop\уссурийск - город, где мы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4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уссурийск - город, где мы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16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dmin\Desktop\уссурийск - город, где мы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01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dmin\Desktop\уссурийск - город, где мы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89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Desktop\уссурийск - город, где мы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87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Admin\Desktop\уссурийск - город, где мы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4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уссурийск - город, где мы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уссурийск - город, где мы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8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уссурийск - город, где мы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0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уссурийск - город, где мы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0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уссурийск - город, где мы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5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Admin\Desktop\уссурийск - город, где мы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8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уссурийск - город, где мы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42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2012-10-28T08:22:59Z</dcterms:created>
  <dcterms:modified xsi:type="dcterms:W3CDTF">2012-10-28T08:32:20Z</dcterms:modified>
</cp:coreProperties>
</file>