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321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0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8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310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3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1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9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0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331C9F3-659B-43B8-9FEC-5A51E6B751E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FA68768-F367-4A41-A73B-0FF474E8F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 детей к </a:t>
            </a:r>
            <a:r>
              <a:rPr lang="ru-RU" smtClean="0"/>
              <a:t>обучению грамоте </a:t>
            </a:r>
            <a:r>
              <a:rPr lang="ru-RU" dirty="0" smtClean="0"/>
              <a:t>и знакомство с гласными звуками. Звук и буква 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 использованием символьной системы</a:t>
            </a:r>
          </a:p>
          <a:p>
            <a:r>
              <a:rPr lang="ru-RU" dirty="0" smtClean="0"/>
              <a:t>Т.Ю. Ткаченко.</a:t>
            </a:r>
          </a:p>
          <a:p>
            <a:endParaRPr lang="ru-RU" dirty="0"/>
          </a:p>
          <a:p>
            <a:r>
              <a:rPr lang="ru-RU" dirty="0" smtClean="0"/>
              <a:t>Автор: учитель-логопед Саначина А.А. ГБДОУ № 93 Фрунзенского района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70388" y="1930493"/>
            <a:ext cx="2785052" cy="2877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720" y="1356360"/>
            <a:ext cx="4240530" cy="424053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9"/>
            <a:ext cx="28575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538" y="1540863"/>
            <a:ext cx="2741995" cy="4286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35" y="3918821"/>
            <a:ext cx="3923661" cy="2939179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20" y="415925"/>
            <a:ext cx="10515600" cy="4867275"/>
          </a:xfrm>
        </p:spPr>
        <p:txBody>
          <a:bodyPr>
            <a:noAutofit/>
          </a:bodyPr>
          <a:lstStyle/>
          <a:p>
            <a:r>
              <a:rPr lang="ru-RU" sz="30000" b="1" dirty="0" smtClean="0">
                <a:solidFill>
                  <a:srgbClr val="FF0000"/>
                </a:solidFill>
              </a:rPr>
              <a:t>А</a:t>
            </a:r>
            <a:endParaRPr lang="ru-RU" sz="30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0320" y="1264512"/>
            <a:ext cx="3464640" cy="3170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50552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Аня идет по лесенке вверх и поет песенку 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740009" y="5583879"/>
            <a:ext cx="934720" cy="873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990" y="1983736"/>
            <a:ext cx="944962" cy="883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83" y="3003168"/>
            <a:ext cx="944962" cy="883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669" y="3987291"/>
            <a:ext cx="944962" cy="883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122" y="4889848"/>
            <a:ext cx="944962" cy="883997"/>
          </a:xfrm>
          <a:prstGeom prst="rect">
            <a:avLst/>
          </a:prstGeom>
        </p:spPr>
      </p:pic>
      <p:cxnSp>
        <p:nvCxnSpPr>
          <p:cNvPr id="10" name="Соединительная линия уступом 9"/>
          <p:cNvCxnSpPr/>
          <p:nvPr/>
        </p:nvCxnSpPr>
        <p:spPr>
          <a:xfrm flipV="1">
            <a:off x="4662053" y="5773845"/>
            <a:ext cx="2492137" cy="729304"/>
          </a:xfrm>
          <a:prstGeom prst="bentConnector3">
            <a:avLst>
              <a:gd name="adj1" fmla="val 51223"/>
            </a:avLst>
          </a:prstGeom>
          <a:ln w="73025" cmpd="sng">
            <a:solidFill>
              <a:schemeClr val="tx1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399" y="2909831"/>
            <a:ext cx="2101692" cy="1151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90" y="3987291"/>
            <a:ext cx="2051016" cy="10288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492" y="4971414"/>
            <a:ext cx="2025768" cy="8423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956" y="3485473"/>
            <a:ext cx="1904044" cy="2972166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520" y="1148080"/>
            <a:ext cx="426720" cy="4348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325" y="1348043"/>
            <a:ext cx="438950" cy="4365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22931">
            <a:off x="5415023" y="3741008"/>
            <a:ext cx="438950" cy="180820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 rot="1310772">
            <a:off x="3858936" y="1166071"/>
            <a:ext cx="1040235" cy="4647501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55586">
            <a:off x="4954587" y="1224961"/>
            <a:ext cx="2719052" cy="4529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469" y="5981092"/>
            <a:ext cx="1847248" cy="585267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8764" y="376535"/>
            <a:ext cx="251543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3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1391920"/>
            <a:ext cx="4287520" cy="4338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4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72</TotalTime>
  <Words>47</Words>
  <Application>Microsoft Office PowerPoint</Application>
  <PresentationFormat>Широкоэкранный</PresentationFormat>
  <Paragraphs>9</Paragraphs>
  <Slides>9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 2</vt:lpstr>
      <vt:lpstr>View</vt:lpstr>
      <vt:lpstr>Подготовка  детей к обучению грамоте и знакомство с гласными звуками. Звук и буква А.</vt:lpstr>
      <vt:lpstr>Презентация PowerPoint</vt:lpstr>
      <vt:lpstr>Презентация PowerPoint</vt:lpstr>
      <vt:lpstr>А</vt:lpstr>
      <vt:lpstr>Аня идет по лесенке вверх и поет песенку 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чтению и знакомство с гласными звуками.</dc:title>
  <dc:creator>Арина Саначина</dc:creator>
  <cp:lastModifiedBy>Арина Саначина</cp:lastModifiedBy>
  <cp:revision>23</cp:revision>
  <dcterms:created xsi:type="dcterms:W3CDTF">2014-10-23T08:57:00Z</dcterms:created>
  <dcterms:modified xsi:type="dcterms:W3CDTF">2015-01-17T17:54:45Z</dcterms:modified>
</cp:coreProperties>
</file>