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63" r:id="rId2"/>
    <p:sldId id="258" r:id="rId3"/>
    <p:sldId id="259" r:id="rId4"/>
    <p:sldId id="262" r:id="rId5"/>
    <p:sldId id="256" r:id="rId6"/>
    <p:sldId id="265" r:id="rId7"/>
    <p:sldId id="264" r:id="rId8"/>
    <p:sldId id="261" r:id="rId9"/>
    <p:sldId id="269" r:id="rId10"/>
    <p:sldId id="266" r:id="rId11"/>
    <p:sldId id="271" r:id="rId12"/>
    <p:sldId id="260" r:id="rId13"/>
    <p:sldId id="268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0BA17-1911-40E7-9984-3D241F78194D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0A1EF-CFD6-4607-A364-DD7F00C51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0A1EF-CFD6-4607-A364-DD7F00C513F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ABAB-FEB7-4887-A3D7-562F8C08089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57FD1B-3327-49A3-9583-6E6321137C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ABAB-FEB7-4887-A3D7-562F8C08089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FD1B-3327-49A3-9583-6E6321137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ABAB-FEB7-4887-A3D7-562F8C08089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FD1B-3327-49A3-9583-6E6321137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AEABAB-FEB7-4887-A3D7-562F8C08089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057FD1B-3327-49A3-9583-6E6321137C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ABAB-FEB7-4887-A3D7-562F8C08089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FD1B-3327-49A3-9583-6E6321137C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ABAB-FEB7-4887-A3D7-562F8C08089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FD1B-3327-49A3-9583-6E6321137C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FD1B-3327-49A3-9583-6E6321137C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ABAB-FEB7-4887-A3D7-562F8C08089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ABAB-FEB7-4887-A3D7-562F8C08089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FD1B-3327-49A3-9583-6E6321137C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ABAB-FEB7-4887-A3D7-562F8C08089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FD1B-3327-49A3-9583-6E6321137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AEABAB-FEB7-4887-A3D7-562F8C08089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57FD1B-3327-49A3-9583-6E6321137C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ABAB-FEB7-4887-A3D7-562F8C08089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57FD1B-3327-49A3-9583-6E6321137C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9AEABAB-FEB7-4887-A3D7-562F8C08089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057FD1B-3327-49A3-9583-6E6321137C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o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500174"/>
            <a:ext cx="7215238" cy="464347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smtClean="0"/>
              <a:t>ОГСКОУ» Илирская  школа-Интернат»</a:t>
            </a:r>
            <a:br>
              <a:rPr lang="ru-RU" sz="2000" smtClean="0"/>
            </a:br>
            <a:r>
              <a:rPr lang="ru-RU" sz="2000" smtClean="0"/>
              <a:t>Автор: Рябцева Г.И</a:t>
            </a:r>
            <a:br>
              <a:rPr lang="ru-RU" sz="2000" smtClean="0"/>
            </a:br>
            <a:r>
              <a:rPr lang="ru-RU" sz="2000" smtClean="0"/>
              <a:t>Илир  2015 г.</a:t>
            </a:r>
            <a:endParaRPr lang="ru-RU" sz="2000" dirty="0"/>
          </a:p>
        </p:txBody>
      </p:sp>
    </p:spTree>
  </p:cSld>
  <p:clrMapOvr>
    <a:masterClrMapping/>
  </p:clrMapOvr>
  <p:transition advTm="1614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357298"/>
            <a:ext cx="5143536" cy="521497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Шлифовка стен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Крепкого здоровья</a:t>
            </a:r>
          </a:p>
          <a:p>
            <a:r>
              <a:rPr lang="ru-RU" dirty="0" smtClean="0"/>
              <a:t>Выносливости.</a:t>
            </a:r>
          </a:p>
          <a:p>
            <a:r>
              <a:rPr lang="ru-RU" dirty="0" smtClean="0"/>
              <a:t>Хорошего зрения</a:t>
            </a:r>
          </a:p>
          <a:p>
            <a:r>
              <a:rPr lang="ru-RU" dirty="0" smtClean="0"/>
              <a:t>Правильного </a:t>
            </a:r>
            <a:r>
              <a:rPr lang="ru-RU" dirty="0" err="1" smtClean="0"/>
              <a:t>цветовосприятия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Художественного вкуса</a:t>
            </a:r>
          </a:p>
          <a:p>
            <a:r>
              <a:rPr lang="ru-RU" dirty="0" smtClean="0"/>
              <a:t>Хорошей памяти на цвета.</a:t>
            </a:r>
            <a:endParaRPr lang="en-US" dirty="0" smtClean="0"/>
          </a:p>
          <a:p>
            <a:r>
              <a:rPr lang="ru-RU" dirty="0" smtClean="0"/>
              <a:t>Хорошего чувства равновесия при работе на фасаде здания.</a:t>
            </a:r>
          </a:p>
          <a:p>
            <a:r>
              <a:rPr lang="ru-RU" dirty="0" smtClean="0"/>
              <a:t>Зрительно-двигательной координации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Профессия требует: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0497e508f2af8c7de08f05c617c2358373.jpe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1357313" y="214313"/>
            <a:ext cx="7786687" cy="6008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-uteplenie-kvartir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85750"/>
            <a:ext cx="8501063" cy="628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04183-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85728"/>
            <a:ext cx="7358114" cy="61436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Г.Усть-Кут, ул.Пушкина 107.Профессиональное училище №19.</a:t>
            </a:r>
          </a:p>
          <a:p>
            <a:r>
              <a:rPr lang="ru-RU" dirty="0" smtClean="0"/>
              <a:t>Г.Иркутск профессиональное училище№39</a:t>
            </a:r>
          </a:p>
          <a:p>
            <a:r>
              <a:rPr lang="ru-RU" dirty="0" err="1" smtClean="0"/>
              <a:t>Г.Ангарск</a:t>
            </a:r>
            <a:r>
              <a:rPr lang="ru-RU" dirty="0" smtClean="0"/>
              <a:t>. профессиональное училище№306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Где учиться?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74185cf8-f2ff-4d65-b785-262d25de9e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929058" y="1000108"/>
            <a:ext cx="4929222" cy="55721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3500462" cy="6286544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Мастер отделочных работ </a:t>
            </a:r>
            <a:r>
              <a:rPr lang="ru-RU" sz="2400" dirty="0" smtClean="0"/>
              <a:t>- это квалифицированный рабочий, выполняющий наружные и внутренние штукатурные, малярные, облицовочные работы при ремонте и реконструкции зданий, сооружений</a:t>
            </a:r>
            <a:r>
              <a:rPr lang="en-US" sz="2400" dirty="0" smtClean="0"/>
              <a:t>/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-z34-1b7b27e0-ac7f-42d6-ac02-cf08a9f7704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43372" y="428604"/>
            <a:ext cx="4500594" cy="58801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3500462" cy="600079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Средства труда.</a:t>
            </a:r>
            <a:br>
              <a:rPr lang="ru-RU" sz="32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800" dirty="0" smtClean="0"/>
              <a:t>Мастер отделочных строительных работ пользуется специальными инструментом: валикам, резиновыми шпателем, скребками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htukaturnye-raboty-3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928670"/>
            <a:ext cx="4143404" cy="538005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3929090" cy="529750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Механизированные инструменты:</a:t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агрегаты высокого давления, компрессоры, шлифовальные машины.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14563" y="1071563"/>
            <a:ext cx="6929437" cy="1285875"/>
          </a:xfrm>
        </p:spPr>
        <p:txBody>
          <a:bodyPr>
            <a:norm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pic>
        <p:nvPicPr>
          <p:cNvPr id="4" name="Рисунок 3" descr="22327_html_m5df28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857232"/>
            <a:ext cx="7215238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08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214290"/>
            <a:ext cx="4786346" cy="621510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3786214" cy="6369072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Профессия мастер отделочных строительных работ в настоящее время становится особенно </a:t>
            </a:r>
            <a:r>
              <a:rPr lang="ru-RU" sz="2400" dirty="0" smtClean="0"/>
              <a:t>востребованной.Люди</a:t>
            </a:r>
            <a:r>
              <a:rPr lang="ru-RU" sz="2800" dirty="0" smtClean="0"/>
              <a:t> хотят жить в добротных красивых жилищах, будь то квартира, дом  ,студия.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togi_oblastnogo_konkursa_professionalnogo_masterstva_professii_Master_otdelochnyh_stroitelnyh_rabot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500174"/>
            <a:ext cx="6143668" cy="507209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Облицовка стен плиткой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70853227_-k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2939" y="1524000"/>
            <a:ext cx="6318121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Покраска стен валиком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643050"/>
            <a:ext cx="5929354" cy="492922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Шпаклевка потолка.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181</TotalTime>
  <Words>133</Words>
  <Application>Microsoft Office PowerPoint</Application>
  <PresentationFormat>Экран (4:3)</PresentationFormat>
  <Paragraphs>27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ОГСКОУ» Илирская  школа-Интернат» Автор: Рябцева Г.И Илир  2015 г.</vt:lpstr>
      <vt:lpstr>Мастер отделочных работ - это квалифицированный рабочий, выполняющий наружные и внутренние штукатурные, малярные, облицовочные работы при ремонте и реконструкции зданий, сооружений/.</vt:lpstr>
      <vt:lpstr>Средства труда.  Мастер отделочных строительных работ пользуется специальными инструментом: валикам, резиновыми шпателем, скребками.</vt:lpstr>
      <vt:lpstr>Механизированные инструменты:  агрегаты высокого давления, компрессоры, шлифовальные машины.</vt:lpstr>
      <vt:lpstr>а</vt:lpstr>
      <vt:lpstr>Профессия мастер отделочных строительных работ в настоящее время становится особенно востребованной.Люди хотят жить в добротных красивых жилищах, будь то квартира, дом  ,студия.</vt:lpstr>
      <vt:lpstr>Облицовка стен плиткой</vt:lpstr>
      <vt:lpstr>Покраска стен валиком</vt:lpstr>
      <vt:lpstr>Шпаклевка потолка.</vt:lpstr>
      <vt:lpstr>Шлифовка стен</vt:lpstr>
      <vt:lpstr>Профессия требует:</vt:lpstr>
      <vt:lpstr>Слайд 12</vt:lpstr>
      <vt:lpstr>Слайд 13</vt:lpstr>
      <vt:lpstr>Слайд 14</vt:lpstr>
      <vt:lpstr>Где учиться?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UserXP</cp:lastModifiedBy>
  <cp:revision>33</cp:revision>
  <dcterms:created xsi:type="dcterms:W3CDTF">2015-01-08T08:29:10Z</dcterms:created>
  <dcterms:modified xsi:type="dcterms:W3CDTF">2015-01-13T03:08:26Z</dcterms:modified>
</cp:coreProperties>
</file>