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5" r:id="rId9"/>
    <p:sldId id="266" r:id="rId10"/>
    <p:sldId id="267" r:id="rId11"/>
    <p:sldId id="269" r:id="rId12"/>
    <p:sldId id="263" r:id="rId13"/>
    <p:sldId id="264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 нач.г.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соматич. здоровье</c:v>
                </c:pt>
                <c:pt idx="1">
                  <c:v>речевое развитие</c:v>
                </c:pt>
                <c:pt idx="2">
                  <c:v>интерес к обучению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19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2012-2013 кон. г.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соматич. здоровье</c:v>
                </c:pt>
                <c:pt idx="1">
                  <c:v>речевое развитие</c:v>
                </c:pt>
                <c:pt idx="2">
                  <c:v>интерес к обучению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</c:v>
                </c:pt>
                <c:pt idx="1">
                  <c:v>47</c:v>
                </c:pt>
                <c:pt idx="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2013-2014 нач.г.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соматич. здоровье</c:v>
                </c:pt>
                <c:pt idx="1">
                  <c:v>речевое развитие</c:v>
                </c:pt>
                <c:pt idx="2">
                  <c:v>интерес к обучению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37</c:v>
                </c:pt>
                <c:pt idx="1">
                  <c:v>46</c:v>
                </c:pt>
                <c:pt idx="2">
                  <c:v>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2013-2014 кон.г. 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соматич. здоровье</c:v>
                </c:pt>
                <c:pt idx="1">
                  <c:v>речевое развитие</c:v>
                </c:pt>
                <c:pt idx="2">
                  <c:v>интерес к обучению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49</c:v>
                </c:pt>
                <c:pt idx="1">
                  <c:v>63</c:v>
                </c:pt>
                <c:pt idx="2">
                  <c:v>75</c:v>
                </c:pt>
              </c:numCache>
            </c:numRef>
          </c:val>
        </c:ser>
        <c:axId val="128522496"/>
        <c:axId val="128536576"/>
      </c:barChart>
      <c:catAx>
        <c:axId val="128522496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b="1" i="0" baseline="0">
                <a:latin typeface="Cambria" pitchFamily="18" charset="0"/>
              </a:defRPr>
            </a:pPr>
            <a:endParaRPr lang="ru-RU"/>
          </a:p>
        </c:txPr>
        <c:crossAx val="128536576"/>
        <c:crosses val="autoZero"/>
        <c:auto val="1"/>
        <c:lblAlgn val="ctr"/>
        <c:lblOffset val="100"/>
      </c:catAx>
      <c:valAx>
        <c:axId val="128536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>
                <a:latin typeface="Cambria" pitchFamily="18" charset="0"/>
              </a:defRPr>
            </a:pPr>
            <a:endParaRPr lang="ru-RU"/>
          </a:p>
        </c:txPr>
        <c:crossAx val="1285224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 i="0" baseline="0">
              <a:latin typeface="Cambr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79CCC-E86A-4BF1-81BF-DA9B182BF975}" type="doc">
      <dgm:prSet loTypeId="urn:microsoft.com/office/officeart/2005/8/layout/radial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266903-5E65-4784-B0BF-01E6B97B7239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2130EC4C-069C-46C6-85F4-390592FF8FE2}" type="parTrans" cxnId="{21A7430B-4DC0-4269-A679-EEE0FBB9C33A}">
      <dgm:prSet/>
      <dgm:spPr/>
      <dgm:t>
        <a:bodyPr/>
        <a:lstStyle/>
        <a:p>
          <a:endParaRPr lang="ru-RU"/>
        </a:p>
      </dgm:t>
    </dgm:pt>
    <dgm:pt modelId="{8D43C799-3C87-41EF-AEEA-A2D24068A87D}" type="sibTrans" cxnId="{21A7430B-4DC0-4269-A679-EEE0FBB9C33A}">
      <dgm:prSet/>
      <dgm:spPr/>
      <dgm:t>
        <a:bodyPr/>
        <a:lstStyle/>
        <a:p>
          <a:endParaRPr lang="ru-RU"/>
        </a:p>
      </dgm:t>
    </dgm:pt>
    <dgm:pt modelId="{58E16197-2FCB-4124-9435-FB5C3D5AEC75}">
      <dgm:prSet phldrT="[Текст]"/>
      <dgm:spPr/>
      <dgm:t>
        <a:bodyPr/>
        <a:lstStyle/>
        <a:p>
          <a:r>
            <a:rPr lang="ru-RU" dirty="0" smtClean="0"/>
            <a:t>ВОСПИТАТЕЛЬ </a:t>
          </a:r>
          <a:endParaRPr lang="ru-RU" dirty="0"/>
        </a:p>
      </dgm:t>
    </dgm:pt>
    <dgm:pt modelId="{FB233773-759E-428E-AC1C-D312C6CD27ED}" type="parTrans" cxnId="{00113336-AFAF-4365-8D6F-4E785FAAD053}">
      <dgm:prSet/>
      <dgm:spPr/>
      <dgm:t>
        <a:bodyPr/>
        <a:lstStyle/>
        <a:p>
          <a:endParaRPr lang="ru-RU"/>
        </a:p>
      </dgm:t>
    </dgm:pt>
    <dgm:pt modelId="{FD4B31CC-6F0B-4CB2-9EE8-B61C5DB22000}" type="sibTrans" cxnId="{00113336-AFAF-4365-8D6F-4E785FAAD053}">
      <dgm:prSet/>
      <dgm:spPr/>
      <dgm:t>
        <a:bodyPr/>
        <a:lstStyle/>
        <a:p>
          <a:endParaRPr lang="ru-RU"/>
        </a:p>
      </dgm:t>
    </dgm:pt>
    <dgm:pt modelId="{1F664441-1EEE-4164-AF4E-1B5113337CAC}">
      <dgm:prSet phldrT="[Текст]"/>
      <dgm:spPr/>
      <dgm:t>
        <a:bodyPr/>
        <a:lstStyle/>
        <a:p>
          <a:r>
            <a:rPr lang="ru-RU" dirty="0" smtClean="0"/>
            <a:t>Инструктор по физической культуре</a:t>
          </a:r>
          <a:endParaRPr lang="ru-RU" dirty="0"/>
        </a:p>
      </dgm:t>
    </dgm:pt>
    <dgm:pt modelId="{8B3C8449-227E-42BD-B080-F6873B9FCC4A}" type="parTrans" cxnId="{0DEF3A27-4B55-4491-AC31-B7FEA04D2938}">
      <dgm:prSet/>
      <dgm:spPr/>
      <dgm:t>
        <a:bodyPr/>
        <a:lstStyle/>
        <a:p>
          <a:endParaRPr lang="ru-RU"/>
        </a:p>
      </dgm:t>
    </dgm:pt>
    <dgm:pt modelId="{01A5E39F-617B-4972-AA59-C7A5E90F1789}" type="sibTrans" cxnId="{0DEF3A27-4B55-4491-AC31-B7FEA04D2938}">
      <dgm:prSet/>
      <dgm:spPr/>
      <dgm:t>
        <a:bodyPr/>
        <a:lstStyle/>
        <a:p>
          <a:endParaRPr lang="ru-RU"/>
        </a:p>
      </dgm:t>
    </dgm:pt>
    <dgm:pt modelId="{9F11DD34-2447-4046-A575-3BB80BA66EEE}">
      <dgm:prSet phldrT="[Текст]"/>
      <dgm:spPr/>
      <dgm:t>
        <a:bodyPr/>
        <a:lstStyle/>
        <a:p>
          <a:r>
            <a:rPr lang="ru-RU" dirty="0" smtClean="0"/>
            <a:t>УЧИТЕЛЬ – ЛОГОПЕД </a:t>
          </a:r>
          <a:endParaRPr lang="ru-RU" dirty="0"/>
        </a:p>
      </dgm:t>
    </dgm:pt>
    <dgm:pt modelId="{0A6574C5-59F2-4C3F-89F1-CB63459D5241}" type="parTrans" cxnId="{90595072-CA19-408A-BA2B-A7B210D77BBB}">
      <dgm:prSet/>
      <dgm:spPr/>
      <dgm:t>
        <a:bodyPr/>
        <a:lstStyle/>
        <a:p>
          <a:endParaRPr lang="ru-RU"/>
        </a:p>
      </dgm:t>
    </dgm:pt>
    <dgm:pt modelId="{97B61530-39F4-454E-88D4-CDEAED71C7BA}" type="sibTrans" cxnId="{90595072-CA19-408A-BA2B-A7B210D77BBB}">
      <dgm:prSet/>
      <dgm:spPr/>
      <dgm:t>
        <a:bodyPr/>
        <a:lstStyle/>
        <a:p>
          <a:endParaRPr lang="ru-RU"/>
        </a:p>
      </dgm:t>
    </dgm:pt>
    <dgm:pt modelId="{A4690031-D36B-4D75-B026-28C9E0539D98}">
      <dgm:prSet phldrT="[Текст]"/>
      <dgm:spPr/>
      <dgm:t>
        <a:bodyPr/>
        <a:lstStyle/>
        <a:p>
          <a:r>
            <a:rPr lang="ru-RU" dirty="0" smtClean="0"/>
            <a:t>Музыкальный руководитель </a:t>
          </a:r>
          <a:endParaRPr lang="ru-RU" dirty="0"/>
        </a:p>
      </dgm:t>
    </dgm:pt>
    <dgm:pt modelId="{6D7656F2-F06E-4DFB-8F2C-2BC023CC8354}" type="parTrans" cxnId="{FF153234-F05A-4F92-B3B9-25B36224EA0A}">
      <dgm:prSet/>
      <dgm:spPr/>
      <dgm:t>
        <a:bodyPr/>
        <a:lstStyle/>
        <a:p>
          <a:endParaRPr lang="ru-RU"/>
        </a:p>
      </dgm:t>
    </dgm:pt>
    <dgm:pt modelId="{7D1903DF-2110-4A99-9218-9B7DC2244323}" type="sibTrans" cxnId="{FF153234-F05A-4F92-B3B9-25B36224EA0A}">
      <dgm:prSet/>
      <dgm:spPr/>
      <dgm:t>
        <a:bodyPr/>
        <a:lstStyle/>
        <a:p>
          <a:endParaRPr lang="ru-RU"/>
        </a:p>
      </dgm:t>
    </dgm:pt>
    <dgm:pt modelId="{0BA6296A-91F5-47E0-9387-94AF535F4E4B}" type="pres">
      <dgm:prSet presAssocID="{24279CCC-E86A-4BF1-81BF-DA9B182BF9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2E1D9-A4A8-464F-9B53-2BA292B473DC}" type="pres">
      <dgm:prSet presAssocID="{22266903-5E65-4784-B0BF-01E6B97B7239}" presName="centerShape" presStyleLbl="node0" presStyleIdx="0" presStyleCnt="1"/>
      <dgm:spPr/>
      <dgm:t>
        <a:bodyPr/>
        <a:lstStyle/>
        <a:p>
          <a:endParaRPr lang="ru-RU"/>
        </a:p>
      </dgm:t>
    </dgm:pt>
    <dgm:pt modelId="{339382B0-61C5-41C6-A390-5A31C72647BA}" type="pres">
      <dgm:prSet presAssocID="{FB233773-759E-428E-AC1C-D312C6CD27ED}" presName="Name9" presStyleLbl="parChTrans1D2" presStyleIdx="0" presStyleCnt="4"/>
      <dgm:spPr/>
      <dgm:t>
        <a:bodyPr/>
        <a:lstStyle/>
        <a:p>
          <a:endParaRPr lang="ru-RU"/>
        </a:p>
      </dgm:t>
    </dgm:pt>
    <dgm:pt modelId="{9279870D-4AFA-4D38-B85A-920766874A22}" type="pres">
      <dgm:prSet presAssocID="{FB233773-759E-428E-AC1C-D312C6CD27E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23A4F9D-4D1F-454E-BA55-A37874821D3F}" type="pres">
      <dgm:prSet presAssocID="{58E16197-2FCB-4124-9435-FB5C3D5AEC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FEA68-9283-4570-A691-93C2E3CAEE1B}" type="pres">
      <dgm:prSet presAssocID="{8B3C8449-227E-42BD-B080-F6873B9FCC4A}" presName="Name9" presStyleLbl="parChTrans1D2" presStyleIdx="1" presStyleCnt="4"/>
      <dgm:spPr/>
      <dgm:t>
        <a:bodyPr/>
        <a:lstStyle/>
        <a:p>
          <a:endParaRPr lang="ru-RU"/>
        </a:p>
      </dgm:t>
    </dgm:pt>
    <dgm:pt modelId="{C2C78591-227A-4B53-A094-24F747A33419}" type="pres">
      <dgm:prSet presAssocID="{8B3C8449-227E-42BD-B080-F6873B9FCC4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22E99B4-AB5C-45D3-B2F8-CDB1B16BA085}" type="pres">
      <dgm:prSet presAssocID="{1F664441-1EEE-4164-AF4E-1B5113337C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6D05D-0AE4-40E2-825E-D6958F9B8523}" type="pres">
      <dgm:prSet presAssocID="{0A6574C5-59F2-4C3F-89F1-CB63459D5241}" presName="Name9" presStyleLbl="parChTrans1D2" presStyleIdx="2" presStyleCnt="4"/>
      <dgm:spPr/>
      <dgm:t>
        <a:bodyPr/>
        <a:lstStyle/>
        <a:p>
          <a:endParaRPr lang="ru-RU"/>
        </a:p>
      </dgm:t>
    </dgm:pt>
    <dgm:pt modelId="{39392CA0-F8A2-4198-9046-401C100B9D65}" type="pres">
      <dgm:prSet presAssocID="{0A6574C5-59F2-4C3F-89F1-CB63459D524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DF8D0A0-3246-4B20-8EC9-602243EED121}" type="pres">
      <dgm:prSet presAssocID="{9F11DD34-2447-4046-A575-3BB80BA66E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1CC73-5441-4F4B-BFF6-9E1B24FF2BAC}" type="pres">
      <dgm:prSet presAssocID="{6D7656F2-F06E-4DFB-8F2C-2BC023CC8354}" presName="Name9" presStyleLbl="parChTrans1D2" presStyleIdx="3" presStyleCnt="4"/>
      <dgm:spPr/>
      <dgm:t>
        <a:bodyPr/>
        <a:lstStyle/>
        <a:p>
          <a:endParaRPr lang="ru-RU"/>
        </a:p>
      </dgm:t>
    </dgm:pt>
    <dgm:pt modelId="{3561E416-95DB-48CC-B791-D7E12F012815}" type="pres">
      <dgm:prSet presAssocID="{6D7656F2-F06E-4DFB-8F2C-2BC023CC835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E726872-7B87-4C3E-B070-5317F6C52005}" type="pres">
      <dgm:prSet presAssocID="{A4690031-D36B-4D75-B026-28C9E0539D9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F3A27-4B55-4491-AC31-B7FEA04D2938}" srcId="{22266903-5E65-4784-B0BF-01E6B97B7239}" destId="{1F664441-1EEE-4164-AF4E-1B5113337CAC}" srcOrd="1" destOrd="0" parTransId="{8B3C8449-227E-42BD-B080-F6873B9FCC4A}" sibTransId="{01A5E39F-617B-4972-AA59-C7A5E90F1789}"/>
    <dgm:cxn modelId="{66AF9A4F-F9C5-4FC6-890E-C8D38A3A7AE6}" type="presOf" srcId="{58E16197-2FCB-4124-9435-FB5C3D5AEC75}" destId="{323A4F9D-4D1F-454E-BA55-A37874821D3F}" srcOrd="0" destOrd="0" presId="urn:microsoft.com/office/officeart/2005/8/layout/radial1"/>
    <dgm:cxn modelId="{FF153234-F05A-4F92-B3B9-25B36224EA0A}" srcId="{22266903-5E65-4784-B0BF-01E6B97B7239}" destId="{A4690031-D36B-4D75-B026-28C9E0539D98}" srcOrd="3" destOrd="0" parTransId="{6D7656F2-F06E-4DFB-8F2C-2BC023CC8354}" sibTransId="{7D1903DF-2110-4A99-9218-9B7DC2244323}"/>
    <dgm:cxn modelId="{00113336-AFAF-4365-8D6F-4E785FAAD053}" srcId="{22266903-5E65-4784-B0BF-01E6B97B7239}" destId="{58E16197-2FCB-4124-9435-FB5C3D5AEC75}" srcOrd="0" destOrd="0" parTransId="{FB233773-759E-428E-AC1C-D312C6CD27ED}" sibTransId="{FD4B31CC-6F0B-4CB2-9EE8-B61C5DB22000}"/>
    <dgm:cxn modelId="{B7825889-3DEE-49B4-9C53-81D007EF9DF3}" type="presOf" srcId="{8B3C8449-227E-42BD-B080-F6873B9FCC4A}" destId="{C2C78591-227A-4B53-A094-24F747A33419}" srcOrd="1" destOrd="0" presId="urn:microsoft.com/office/officeart/2005/8/layout/radial1"/>
    <dgm:cxn modelId="{620C5EA1-54A9-4961-AE78-C2183210F9AA}" type="presOf" srcId="{24279CCC-E86A-4BF1-81BF-DA9B182BF975}" destId="{0BA6296A-91F5-47E0-9387-94AF535F4E4B}" srcOrd="0" destOrd="0" presId="urn:microsoft.com/office/officeart/2005/8/layout/radial1"/>
    <dgm:cxn modelId="{12D36109-0DF9-49B5-9875-B9820F2E1598}" type="presOf" srcId="{A4690031-D36B-4D75-B026-28C9E0539D98}" destId="{1E726872-7B87-4C3E-B070-5317F6C52005}" srcOrd="0" destOrd="0" presId="urn:microsoft.com/office/officeart/2005/8/layout/radial1"/>
    <dgm:cxn modelId="{90595072-CA19-408A-BA2B-A7B210D77BBB}" srcId="{22266903-5E65-4784-B0BF-01E6B97B7239}" destId="{9F11DD34-2447-4046-A575-3BB80BA66EEE}" srcOrd="2" destOrd="0" parTransId="{0A6574C5-59F2-4C3F-89F1-CB63459D5241}" sibTransId="{97B61530-39F4-454E-88D4-CDEAED71C7BA}"/>
    <dgm:cxn modelId="{AA3475F0-B9CE-4A4C-8AD9-564E96BD5C50}" type="presOf" srcId="{FB233773-759E-428E-AC1C-D312C6CD27ED}" destId="{339382B0-61C5-41C6-A390-5A31C72647BA}" srcOrd="0" destOrd="0" presId="urn:microsoft.com/office/officeart/2005/8/layout/radial1"/>
    <dgm:cxn modelId="{D53919DD-29F8-48C3-8963-17496B61C2F7}" type="presOf" srcId="{22266903-5E65-4784-B0BF-01E6B97B7239}" destId="{3C92E1D9-A4A8-464F-9B53-2BA292B473DC}" srcOrd="0" destOrd="0" presId="urn:microsoft.com/office/officeart/2005/8/layout/radial1"/>
    <dgm:cxn modelId="{389027F9-F399-457E-92F0-8369619B05A4}" type="presOf" srcId="{6D7656F2-F06E-4DFB-8F2C-2BC023CC8354}" destId="{E5C1CC73-5441-4F4B-BFF6-9E1B24FF2BAC}" srcOrd="0" destOrd="0" presId="urn:microsoft.com/office/officeart/2005/8/layout/radial1"/>
    <dgm:cxn modelId="{50826309-B2B5-443C-AC20-B2C7DDEE11C0}" type="presOf" srcId="{9F11DD34-2447-4046-A575-3BB80BA66EEE}" destId="{1DF8D0A0-3246-4B20-8EC9-602243EED121}" srcOrd="0" destOrd="0" presId="urn:microsoft.com/office/officeart/2005/8/layout/radial1"/>
    <dgm:cxn modelId="{6B56572B-5FB9-48EB-B080-80D578306698}" type="presOf" srcId="{0A6574C5-59F2-4C3F-89F1-CB63459D5241}" destId="{39392CA0-F8A2-4198-9046-401C100B9D65}" srcOrd="1" destOrd="0" presId="urn:microsoft.com/office/officeart/2005/8/layout/radial1"/>
    <dgm:cxn modelId="{64D88A35-3FB4-4618-B0C1-DFAD8084733F}" type="presOf" srcId="{8B3C8449-227E-42BD-B080-F6873B9FCC4A}" destId="{13EFEA68-9283-4570-A691-93C2E3CAEE1B}" srcOrd="0" destOrd="0" presId="urn:microsoft.com/office/officeart/2005/8/layout/radial1"/>
    <dgm:cxn modelId="{21A7430B-4DC0-4269-A679-EEE0FBB9C33A}" srcId="{24279CCC-E86A-4BF1-81BF-DA9B182BF975}" destId="{22266903-5E65-4784-B0BF-01E6B97B7239}" srcOrd="0" destOrd="0" parTransId="{2130EC4C-069C-46C6-85F4-390592FF8FE2}" sibTransId="{8D43C799-3C87-41EF-AEEA-A2D24068A87D}"/>
    <dgm:cxn modelId="{D19D57AD-D219-434A-95B4-B8856AB27CEA}" type="presOf" srcId="{0A6574C5-59F2-4C3F-89F1-CB63459D5241}" destId="{AC06D05D-0AE4-40E2-825E-D6958F9B8523}" srcOrd="0" destOrd="0" presId="urn:microsoft.com/office/officeart/2005/8/layout/radial1"/>
    <dgm:cxn modelId="{69FF2432-B290-4779-B2B7-671F695C5437}" type="presOf" srcId="{FB233773-759E-428E-AC1C-D312C6CD27ED}" destId="{9279870D-4AFA-4D38-B85A-920766874A22}" srcOrd="1" destOrd="0" presId="urn:microsoft.com/office/officeart/2005/8/layout/radial1"/>
    <dgm:cxn modelId="{FF45CEC9-2B7A-491F-B83D-B880674F683A}" type="presOf" srcId="{1F664441-1EEE-4164-AF4E-1B5113337CAC}" destId="{522E99B4-AB5C-45D3-B2F8-CDB1B16BA085}" srcOrd="0" destOrd="0" presId="urn:microsoft.com/office/officeart/2005/8/layout/radial1"/>
    <dgm:cxn modelId="{99E31A0B-6AB4-40B9-9682-FDF44CD3FABD}" type="presOf" srcId="{6D7656F2-F06E-4DFB-8F2C-2BC023CC8354}" destId="{3561E416-95DB-48CC-B791-D7E12F012815}" srcOrd="1" destOrd="0" presId="urn:microsoft.com/office/officeart/2005/8/layout/radial1"/>
    <dgm:cxn modelId="{DD5DF7C1-D8A4-48FA-9E38-DBE221D67205}" type="presParOf" srcId="{0BA6296A-91F5-47E0-9387-94AF535F4E4B}" destId="{3C92E1D9-A4A8-464F-9B53-2BA292B473DC}" srcOrd="0" destOrd="0" presId="urn:microsoft.com/office/officeart/2005/8/layout/radial1"/>
    <dgm:cxn modelId="{26B1A621-2956-4A98-AED0-44E8C12F80FF}" type="presParOf" srcId="{0BA6296A-91F5-47E0-9387-94AF535F4E4B}" destId="{339382B0-61C5-41C6-A390-5A31C72647BA}" srcOrd="1" destOrd="0" presId="urn:microsoft.com/office/officeart/2005/8/layout/radial1"/>
    <dgm:cxn modelId="{8748F022-5910-446F-B4AF-427D48DEF34A}" type="presParOf" srcId="{339382B0-61C5-41C6-A390-5A31C72647BA}" destId="{9279870D-4AFA-4D38-B85A-920766874A22}" srcOrd="0" destOrd="0" presId="urn:microsoft.com/office/officeart/2005/8/layout/radial1"/>
    <dgm:cxn modelId="{22749E7F-BAFD-4579-A700-34E0082F9F98}" type="presParOf" srcId="{0BA6296A-91F5-47E0-9387-94AF535F4E4B}" destId="{323A4F9D-4D1F-454E-BA55-A37874821D3F}" srcOrd="2" destOrd="0" presId="urn:microsoft.com/office/officeart/2005/8/layout/radial1"/>
    <dgm:cxn modelId="{928D4636-E22E-4BB0-81AC-A6B47F8E8C20}" type="presParOf" srcId="{0BA6296A-91F5-47E0-9387-94AF535F4E4B}" destId="{13EFEA68-9283-4570-A691-93C2E3CAEE1B}" srcOrd="3" destOrd="0" presId="urn:microsoft.com/office/officeart/2005/8/layout/radial1"/>
    <dgm:cxn modelId="{C642FAFB-FF57-4922-9E60-D308B1391C56}" type="presParOf" srcId="{13EFEA68-9283-4570-A691-93C2E3CAEE1B}" destId="{C2C78591-227A-4B53-A094-24F747A33419}" srcOrd="0" destOrd="0" presId="urn:microsoft.com/office/officeart/2005/8/layout/radial1"/>
    <dgm:cxn modelId="{C88C989C-54D6-44C6-8D5E-EFAF3C2A8799}" type="presParOf" srcId="{0BA6296A-91F5-47E0-9387-94AF535F4E4B}" destId="{522E99B4-AB5C-45D3-B2F8-CDB1B16BA085}" srcOrd="4" destOrd="0" presId="urn:microsoft.com/office/officeart/2005/8/layout/radial1"/>
    <dgm:cxn modelId="{5F0D1689-ED9D-4E5E-890F-890F4CB3EE34}" type="presParOf" srcId="{0BA6296A-91F5-47E0-9387-94AF535F4E4B}" destId="{AC06D05D-0AE4-40E2-825E-D6958F9B8523}" srcOrd="5" destOrd="0" presId="urn:microsoft.com/office/officeart/2005/8/layout/radial1"/>
    <dgm:cxn modelId="{5755FB4F-27B4-406A-A646-51FE14617E88}" type="presParOf" srcId="{AC06D05D-0AE4-40E2-825E-D6958F9B8523}" destId="{39392CA0-F8A2-4198-9046-401C100B9D65}" srcOrd="0" destOrd="0" presId="urn:microsoft.com/office/officeart/2005/8/layout/radial1"/>
    <dgm:cxn modelId="{D1596835-030D-4DDD-BAF6-3338D461A039}" type="presParOf" srcId="{0BA6296A-91F5-47E0-9387-94AF535F4E4B}" destId="{1DF8D0A0-3246-4B20-8EC9-602243EED121}" srcOrd="6" destOrd="0" presId="urn:microsoft.com/office/officeart/2005/8/layout/radial1"/>
    <dgm:cxn modelId="{12C1FF46-7C70-4810-9962-AB449E35043B}" type="presParOf" srcId="{0BA6296A-91F5-47E0-9387-94AF535F4E4B}" destId="{E5C1CC73-5441-4F4B-BFF6-9E1B24FF2BAC}" srcOrd="7" destOrd="0" presId="urn:microsoft.com/office/officeart/2005/8/layout/radial1"/>
    <dgm:cxn modelId="{4F853CB7-0E09-434D-8106-ACF6644D14A3}" type="presParOf" srcId="{E5C1CC73-5441-4F4B-BFF6-9E1B24FF2BAC}" destId="{3561E416-95DB-48CC-B791-D7E12F012815}" srcOrd="0" destOrd="0" presId="urn:microsoft.com/office/officeart/2005/8/layout/radial1"/>
    <dgm:cxn modelId="{5E70630F-A221-49B7-B93C-CEC3431869C3}" type="presParOf" srcId="{0BA6296A-91F5-47E0-9387-94AF535F4E4B}" destId="{1E726872-7B87-4C3E-B070-5317F6C5200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6C853-9CB1-4349-94DA-4F7DB7B43938}" type="doc">
      <dgm:prSet loTypeId="urn:microsoft.com/office/officeart/2005/8/layout/hierarchy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A9E714-D1F9-44AF-9304-8253F27CBC9F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Учитель  логопед</a:t>
          </a:r>
          <a:endParaRPr lang="ru-RU" b="1" dirty="0">
            <a:latin typeface="Cambria" pitchFamily="18" charset="0"/>
          </a:endParaRPr>
        </a:p>
      </dgm:t>
    </dgm:pt>
    <dgm:pt modelId="{8E72723F-65A1-4E45-9E87-029BF01728B5}" type="parTrans" cxnId="{A9B65FB1-1AA4-46F2-A464-8FF37390614C}">
      <dgm:prSet/>
      <dgm:spPr/>
      <dgm:t>
        <a:bodyPr/>
        <a:lstStyle/>
        <a:p>
          <a:endParaRPr lang="ru-RU"/>
        </a:p>
      </dgm:t>
    </dgm:pt>
    <dgm:pt modelId="{F17C2379-5529-4EAB-8CDC-754800074878}" type="sibTrans" cxnId="{A9B65FB1-1AA4-46F2-A464-8FF37390614C}">
      <dgm:prSet/>
      <dgm:spPr/>
      <dgm:t>
        <a:bodyPr/>
        <a:lstStyle/>
        <a:p>
          <a:endParaRPr lang="ru-RU"/>
        </a:p>
      </dgm:t>
    </dgm:pt>
    <dgm:pt modelId="{E57F65DD-0F64-4565-A723-672F65C0DD5E}">
      <dgm:prSet phldrT="[Текст]" custT="1"/>
      <dgm:spPr/>
      <dgm:t>
        <a:bodyPr/>
        <a:lstStyle/>
        <a:p>
          <a:pPr algn="ctr"/>
          <a:r>
            <a:rPr lang="ru-RU" sz="1500" b="1" dirty="0" smtClean="0">
              <a:latin typeface="Cambria" pitchFamily="18" charset="0"/>
            </a:rPr>
            <a:t>Развитие артикуляционной моторики, просодической стороны речи, мелкой и общей моторики, координации речи и движения.</a:t>
          </a:r>
        </a:p>
      </dgm:t>
    </dgm:pt>
    <dgm:pt modelId="{DD81B29C-4864-4E3B-8AC1-7490BFA1357C}" type="parTrans" cxnId="{A9D8E858-9FCE-4A31-B935-C727CAE842B1}">
      <dgm:prSet/>
      <dgm:spPr/>
      <dgm:t>
        <a:bodyPr/>
        <a:lstStyle/>
        <a:p>
          <a:endParaRPr lang="ru-RU"/>
        </a:p>
      </dgm:t>
    </dgm:pt>
    <dgm:pt modelId="{670A543C-8D56-4BD0-B05A-93D7E093DE8D}" type="sibTrans" cxnId="{A9D8E858-9FCE-4A31-B935-C727CAE842B1}">
      <dgm:prSet/>
      <dgm:spPr/>
      <dgm:t>
        <a:bodyPr/>
        <a:lstStyle/>
        <a:p>
          <a:endParaRPr lang="ru-RU"/>
        </a:p>
      </dgm:t>
    </dgm:pt>
    <dgm:pt modelId="{A4086FE1-778E-43D9-9600-D4B9006DFAF4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Воспитатель</a:t>
          </a:r>
          <a:endParaRPr lang="ru-RU" b="1" dirty="0">
            <a:latin typeface="Cambria" pitchFamily="18" charset="0"/>
          </a:endParaRPr>
        </a:p>
      </dgm:t>
    </dgm:pt>
    <dgm:pt modelId="{85663BBF-CDFD-421D-B770-EC9354B7F01F}" type="parTrans" cxnId="{E37F6AC9-F11B-450A-B423-A46F9AED0841}">
      <dgm:prSet/>
      <dgm:spPr/>
      <dgm:t>
        <a:bodyPr/>
        <a:lstStyle/>
        <a:p>
          <a:endParaRPr lang="ru-RU"/>
        </a:p>
      </dgm:t>
    </dgm:pt>
    <dgm:pt modelId="{8AF899C7-A557-4219-B755-E764DB9054A8}" type="sibTrans" cxnId="{E37F6AC9-F11B-450A-B423-A46F9AED0841}">
      <dgm:prSet/>
      <dgm:spPr/>
      <dgm:t>
        <a:bodyPr/>
        <a:lstStyle/>
        <a:p>
          <a:endParaRPr lang="ru-RU"/>
        </a:p>
      </dgm:t>
    </dgm:pt>
    <dgm:pt modelId="{99BF1703-0F92-438D-9AB8-444A28BC5568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dirty="0" smtClean="0">
              <a:latin typeface="Cambria" pitchFamily="18" charset="0"/>
            </a:rPr>
            <a:t>Использование развивающих игр для развития психических процессов, тесно связанных с речью.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dirty="0" smtClean="0">
              <a:latin typeface="Cambria" pitchFamily="18" charset="0"/>
            </a:rPr>
            <a:t>Контроль за поставленными звуками, грамматической правильностью речи в повседневной жизни ребенка.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dirty="0" smtClean="0">
              <a:latin typeface="Cambria" pitchFamily="18" charset="0"/>
            </a:rPr>
            <a:t>Закрепление речевых умений и  навыков, пополнение, уточнение и активизация лексического запаса в регламентированных и нерегламентированных видах деятельности, используя тетради взаимодействия с учителем-логопедом, картотеки пальчиковых игр и </a:t>
          </a:r>
          <a:r>
            <a:rPr lang="ru-RU" sz="1300" b="1" dirty="0" err="1" smtClean="0">
              <a:latin typeface="Cambria" pitchFamily="18" charset="0"/>
            </a:rPr>
            <a:t>физминуток</a:t>
          </a:r>
          <a:r>
            <a:rPr lang="ru-RU" sz="1300" b="1" dirty="0" smtClean="0">
              <a:latin typeface="Cambria" pitchFamily="18" charset="0"/>
            </a:rPr>
            <a:t>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>
              <a:latin typeface="Cambria" pitchFamily="18" charset="0"/>
            </a:rPr>
            <a:t>Совершенствование связной речи через сюжетно-ролевые  игры и театрализованную деятельность.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>
              <a:latin typeface="Cambria" pitchFamily="18" charset="0"/>
            </a:rPr>
            <a:t>Закрепление навыков чтения и письма.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latin typeface="Cambria" pitchFamily="18" charset="0"/>
          </a:endParaRPr>
        </a:p>
      </dgm:t>
    </dgm:pt>
    <dgm:pt modelId="{10AAAE62-9284-4A00-A8D0-6B09553F7D4D}" type="parTrans" cxnId="{CE3F54DC-4F89-44AB-9F01-3DE3C84A6985}">
      <dgm:prSet/>
      <dgm:spPr/>
      <dgm:t>
        <a:bodyPr/>
        <a:lstStyle/>
        <a:p>
          <a:endParaRPr lang="ru-RU"/>
        </a:p>
      </dgm:t>
    </dgm:pt>
    <dgm:pt modelId="{AE4269E7-ACD1-4501-B08D-F57B34EFE707}" type="sibTrans" cxnId="{CE3F54DC-4F89-44AB-9F01-3DE3C84A6985}">
      <dgm:prSet/>
      <dgm:spPr/>
      <dgm:t>
        <a:bodyPr/>
        <a:lstStyle/>
        <a:p>
          <a:endParaRPr lang="ru-RU"/>
        </a:p>
      </dgm:t>
    </dgm:pt>
    <dgm:pt modelId="{3AA01802-B098-4EEE-BCF2-4E4CDE4722E9}">
      <dgm:prSet phldrT="[Текст]" custT="1"/>
      <dgm:spPr/>
      <dgm:t>
        <a:bodyPr/>
        <a:lstStyle/>
        <a:p>
          <a:endParaRPr lang="ru-RU" sz="1400" b="1" dirty="0" smtClean="0">
            <a:latin typeface="Cambria" pitchFamily="18" charset="0"/>
          </a:endParaRPr>
        </a:p>
        <a:p>
          <a:r>
            <a:rPr lang="ru-RU" sz="1400" b="1" dirty="0" smtClean="0">
              <a:latin typeface="Cambria" pitchFamily="18" charset="0"/>
            </a:rPr>
            <a:t>Развитие слоговой структуры слова, лексико-грамматических категорий, связной речи. Подготовка к обучению грамоте.</a:t>
          </a:r>
          <a:r>
            <a:rPr lang="ru-RU" sz="1400" b="1" dirty="0">
              <a:latin typeface="Cambria" pitchFamily="18" charset="0"/>
            </a:rPr>
            <a:t/>
          </a:r>
          <a:br>
            <a:rPr lang="ru-RU" sz="1400" b="1" dirty="0">
              <a:latin typeface="Cambria" pitchFamily="18" charset="0"/>
            </a:rPr>
          </a:br>
          <a:endParaRPr lang="ru-RU" sz="1400" b="1" dirty="0">
            <a:latin typeface="Cambria" pitchFamily="18" charset="0"/>
          </a:endParaRPr>
        </a:p>
      </dgm:t>
    </dgm:pt>
    <dgm:pt modelId="{5F2780F1-859E-4464-BE51-9A2606F40DCE}" type="parTrans" cxnId="{3D2CF361-18DA-4039-AFCF-CCF56B8E938A}">
      <dgm:prSet/>
      <dgm:spPr/>
      <dgm:t>
        <a:bodyPr/>
        <a:lstStyle/>
        <a:p>
          <a:endParaRPr lang="ru-RU"/>
        </a:p>
      </dgm:t>
    </dgm:pt>
    <dgm:pt modelId="{FC224FFF-91B5-4995-8AC2-38900F8D2734}" type="sibTrans" cxnId="{3D2CF361-18DA-4039-AFCF-CCF56B8E938A}">
      <dgm:prSet/>
      <dgm:spPr/>
      <dgm:t>
        <a:bodyPr/>
        <a:lstStyle/>
        <a:p>
          <a:endParaRPr lang="ru-RU"/>
        </a:p>
      </dgm:t>
    </dgm:pt>
    <dgm:pt modelId="{C9BC6263-5302-4D24-AEB5-4886DB5E7A2A}">
      <dgm:prSet phldrT="[Текст]" custT="1"/>
      <dgm:spPr/>
      <dgm:t>
        <a:bodyPr/>
        <a:lstStyle/>
        <a:p>
          <a:endParaRPr lang="ru-RU" sz="1400" b="1" dirty="0" smtClean="0">
            <a:latin typeface="Cambria" pitchFamily="18" charset="0"/>
          </a:endParaRPr>
        </a:p>
        <a:p>
          <a:r>
            <a:rPr lang="ru-RU" sz="1400" b="1" dirty="0" smtClean="0">
              <a:latin typeface="Cambria" pitchFamily="18" charset="0"/>
            </a:rPr>
            <a:t>Развитие фонематических процессов. Постановка и автоматизация  дефектных звуков в речи. Развитие навыков звукобуквенного анализа и синтеза</a:t>
          </a:r>
          <a:r>
            <a:rPr lang="ru-RU" sz="1400" dirty="0" smtClean="0"/>
            <a:t/>
          </a:r>
          <a:br>
            <a:rPr lang="ru-RU" sz="1400" dirty="0" smtClean="0"/>
          </a:br>
          <a:endParaRPr lang="ru-RU" sz="1400" dirty="0"/>
        </a:p>
      </dgm:t>
    </dgm:pt>
    <dgm:pt modelId="{7BDFD9DA-B5FC-4769-9A65-E840CB1E9AA5}" type="sibTrans" cxnId="{BB6D78D1-A352-44F5-9CBA-651958BDDB79}">
      <dgm:prSet/>
      <dgm:spPr/>
      <dgm:t>
        <a:bodyPr/>
        <a:lstStyle/>
        <a:p>
          <a:endParaRPr lang="ru-RU"/>
        </a:p>
      </dgm:t>
    </dgm:pt>
    <dgm:pt modelId="{396C8760-B8E9-4306-AD87-6F52634FFE9F}" type="parTrans" cxnId="{BB6D78D1-A352-44F5-9CBA-651958BDDB79}">
      <dgm:prSet/>
      <dgm:spPr/>
      <dgm:t>
        <a:bodyPr/>
        <a:lstStyle/>
        <a:p>
          <a:endParaRPr lang="ru-RU"/>
        </a:p>
      </dgm:t>
    </dgm:pt>
    <dgm:pt modelId="{CE3B6DA5-FE8E-4496-BB6C-7581D1472286}" type="pres">
      <dgm:prSet presAssocID="{A6D6C853-9CB1-4349-94DA-4F7DB7B439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3DC22D-2C28-43E3-9D93-4B29F69D836D}" type="pres">
      <dgm:prSet presAssocID="{47A9E714-D1F9-44AF-9304-8253F27CBC9F}" presName="root" presStyleCnt="0"/>
      <dgm:spPr/>
    </dgm:pt>
    <dgm:pt modelId="{D124D91B-3BF0-49AA-8CA5-C8D8A42027E0}" type="pres">
      <dgm:prSet presAssocID="{47A9E714-D1F9-44AF-9304-8253F27CBC9F}" presName="rootComposite" presStyleCnt="0"/>
      <dgm:spPr/>
    </dgm:pt>
    <dgm:pt modelId="{D8660597-B0F3-4CC1-B11B-475EFA7E67A0}" type="pres">
      <dgm:prSet presAssocID="{47A9E714-D1F9-44AF-9304-8253F27CBC9F}" presName="rootText" presStyleLbl="node1" presStyleIdx="0" presStyleCnt="2" custScaleX="135461" custScaleY="75525" custLinFactNeighborX="-50947" custLinFactNeighborY="5741"/>
      <dgm:spPr/>
      <dgm:t>
        <a:bodyPr/>
        <a:lstStyle/>
        <a:p>
          <a:endParaRPr lang="ru-RU"/>
        </a:p>
      </dgm:t>
    </dgm:pt>
    <dgm:pt modelId="{5BD2C29A-4170-4B73-88A3-30A5739B9C6C}" type="pres">
      <dgm:prSet presAssocID="{47A9E714-D1F9-44AF-9304-8253F27CBC9F}" presName="rootConnector" presStyleLbl="node1" presStyleIdx="0" presStyleCnt="2"/>
      <dgm:spPr/>
      <dgm:t>
        <a:bodyPr/>
        <a:lstStyle/>
        <a:p>
          <a:endParaRPr lang="ru-RU"/>
        </a:p>
      </dgm:t>
    </dgm:pt>
    <dgm:pt modelId="{6954F470-0FD8-433A-A96B-D874CE756701}" type="pres">
      <dgm:prSet presAssocID="{47A9E714-D1F9-44AF-9304-8253F27CBC9F}" presName="childShape" presStyleCnt="0"/>
      <dgm:spPr/>
    </dgm:pt>
    <dgm:pt modelId="{F6D7804E-5629-4EF2-BD6D-DE8AC072828D}" type="pres">
      <dgm:prSet presAssocID="{DD81B29C-4864-4E3B-8AC1-7490BFA1357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15C20D4-4FF9-4B89-B2FE-4C7FDBE5D7DD}" type="pres">
      <dgm:prSet presAssocID="{E57F65DD-0F64-4565-A723-672F65C0DD5E}" presName="childText" presStyleLbl="bgAcc1" presStyleIdx="0" presStyleCnt="4" custScaleX="259893" custScaleY="123778" custLinFactNeighborX="2510" custLinFactNeighborY="-8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E1BE4-9D65-4447-A13A-EBBF9B5FDFA6}" type="pres">
      <dgm:prSet presAssocID="{396C8760-B8E9-4306-AD87-6F52634FFE9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DB0DAD1-C261-4039-A6F8-94F6FCBB8CC2}" type="pres">
      <dgm:prSet presAssocID="{C9BC6263-5302-4D24-AEB5-4886DB5E7A2A}" presName="childText" presStyleLbl="bgAcc1" presStyleIdx="1" presStyleCnt="4" custScaleX="256861" custScaleY="131508" custLinFactNeighborX="6629" custLinFactNeighborY="-2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E132B-13D5-4A4A-B9FE-39A89D84A95C}" type="pres">
      <dgm:prSet presAssocID="{5F2780F1-859E-4464-BE51-9A2606F40DC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BB3EFDA-1495-4961-AF38-D88F8C01F7E9}" type="pres">
      <dgm:prSet presAssocID="{3AA01802-B098-4EEE-BCF2-4E4CDE4722E9}" presName="childText" presStyleLbl="bgAcc1" presStyleIdx="2" presStyleCnt="4" custScaleX="254872" custScaleY="106783" custLinFactNeighborX="9414" custLinFactNeighborY="-43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79F6C-72BE-4D08-8A18-899F644E0E20}" type="pres">
      <dgm:prSet presAssocID="{A4086FE1-778E-43D9-9600-D4B9006DFAF4}" presName="root" presStyleCnt="0"/>
      <dgm:spPr/>
    </dgm:pt>
    <dgm:pt modelId="{2A936B3A-991F-47C5-8BC9-23295B6672ED}" type="pres">
      <dgm:prSet presAssocID="{A4086FE1-778E-43D9-9600-D4B9006DFAF4}" presName="rootComposite" presStyleCnt="0"/>
      <dgm:spPr/>
    </dgm:pt>
    <dgm:pt modelId="{BFB4E35B-B731-4444-A482-A3072196021E}" type="pres">
      <dgm:prSet presAssocID="{A4086FE1-778E-43D9-9600-D4B9006DFAF4}" presName="rootText" presStyleLbl="node1" presStyleIdx="1" presStyleCnt="2" custScaleX="179781" custScaleY="84347" custLinFactNeighborX="13436" custLinFactNeighborY="-95"/>
      <dgm:spPr/>
      <dgm:t>
        <a:bodyPr/>
        <a:lstStyle/>
        <a:p>
          <a:endParaRPr lang="ru-RU"/>
        </a:p>
      </dgm:t>
    </dgm:pt>
    <dgm:pt modelId="{181F7CF9-9430-4E27-AA67-EF70F8F36619}" type="pres">
      <dgm:prSet presAssocID="{A4086FE1-778E-43D9-9600-D4B9006DFAF4}" presName="rootConnector" presStyleLbl="node1" presStyleIdx="1" presStyleCnt="2"/>
      <dgm:spPr/>
      <dgm:t>
        <a:bodyPr/>
        <a:lstStyle/>
        <a:p>
          <a:endParaRPr lang="ru-RU"/>
        </a:p>
      </dgm:t>
    </dgm:pt>
    <dgm:pt modelId="{4648D555-07B2-47E2-AE8F-FF1FE891298B}" type="pres">
      <dgm:prSet presAssocID="{A4086FE1-778E-43D9-9600-D4B9006DFAF4}" presName="childShape" presStyleCnt="0"/>
      <dgm:spPr/>
    </dgm:pt>
    <dgm:pt modelId="{FCB96AE1-021B-4243-B189-801495275BA2}" type="pres">
      <dgm:prSet presAssocID="{10AAAE62-9284-4A00-A8D0-6B09553F7D4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28480BE-213B-4CFE-9B61-D85171CFD770}" type="pres">
      <dgm:prSet presAssocID="{99BF1703-0F92-438D-9AB8-444A28BC5568}" presName="childText" presStyleLbl="bgAcc1" presStyleIdx="3" presStyleCnt="4" custScaleX="242425" custScaleY="513871" custLinFactNeighborX="13667" custLinFactNeighborY="-17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46E28-B235-45A5-AF07-7FBB962A89AB}" type="presOf" srcId="{A4086FE1-778E-43D9-9600-D4B9006DFAF4}" destId="{BFB4E35B-B731-4444-A482-A3072196021E}" srcOrd="0" destOrd="0" presId="urn:microsoft.com/office/officeart/2005/8/layout/hierarchy3"/>
    <dgm:cxn modelId="{E37F6AC9-F11B-450A-B423-A46F9AED0841}" srcId="{A6D6C853-9CB1-4349-94DA-4F7DB7B43938}" destId="{A4086FE1-778E-43D9-9600-D4B9006DFAF4}" srcOrd="1" destOrd="0" parTransId="{85663BBF-CDFD-421D-B770-EC9354B7F01F}" sibTransId="{8AF899C7-A557-4219-B755-E764DB9054A8}"/>
    <dgm:cxn modelId="{1592B783-316C-407C-8AA4-A9E67A7D60D6}" type="presOf" srcId="{47A9E714-D1F9-44AF-9304-8253F27CBC9F}" destId="{D8660597-B0F3-4CC1-B11B-475EFA7E67A0}" srcOrd="0" destOrd="0" presId="urn:microsoft.com/office/officeart/2005/8/layout/hierarchy3"/>
    <dgm:cxn modelId="{27404DA6-CD9E-4840-8D92-B30E5BD6AAF7}" type="presOf" srcId="{47A9E714-D1F9-44AF-9304-8253F27CBC9F}" destId="{5BD2C29A-4170-4B73-88A3-30A5739B9C6C}" srcOrd="1" destOrd="0" presId="urn:microsoft.com/office/officeart/2005/8/layout/hierarchy3"/>
    <dgm:cxn modelId="{4CE9DF22-E3D0-405A-A59E-BC24E91DC515}" type="presOf" srcId="{3AA01802-B098-4EEE-BCF2-4E4CDE4722E9}" destId="{FBB3EFDA-1495-4961-AF38-D88F8C01F7E9}" srcOrd="0" destOrd="0" presId="urn:microsoft.com/office/officeart/2005/8/layout/hierarchy3"/>
    <dgm:cxn modelId="{24B581FF-32A5-43E2-B0FC-DCB3F00B944F}" type="presOf" srcId="{C9BC6263-5302-4D24-AEB5-4886DB5E7A2A}" destId="{0DB0DAD1-C261-4039-A6F8-94F6FCBB8CC2}" srcOrd="0" destOrd="0" presId="urn:microsoft.com/office/officeart/2005/8/layout/hierarchy3"/>
    <dgm:cxn modelId="{BB6D78D1-A352-44F5-9CBA-651958BDDB79}" srcId="{47A9E714-D1F9-44AF-9304-8253F27CBC9F}" destId="{C9BC6263-5302-4D24-AEB5-4886DB5E7A2A}" srcOrd="1" destOrd="0" parTransId="{396C8760-B8E9-4306-AD87-6F52634FFE9F}" sibTransId="{7BDFD9DA-B5FC-4769-9A65-E840CB1E9AA5}"/>
    <dgm:cxn modelId="{0741548E-F8E0-49E2-8CCC-91714C61BC01}" type="presOf" srcId="{396C8760-B8E9-4306-AD87-6F52634FFE9F}" destId="{982E1BE4-9D65-4447-A13A-EBBF9B5FDFA6}" srcOrd="0" destOrd="0" presId="urn:microsoft.com/office/officeart/2005/8/layout/hierarchy3"/>
    <dgm:cxn modelId="{2A3E1918-36FA-4EDF-ADAA-912DD06E643B}" type="presOf" srcId="{5F2780F1-859E-4464-BE51-9A2606F40DCE}" destId="{4F1E132B-13D5-4A4A-B9FE-39A89D84A95C}" srcOrd="0" destOrd="0" presId="urn:microsoft.com/office/officeart/2005/8/layout/hierarchy3"/>
    <dgm:cxn modelId="{A9B65FB1-1AA4-46F2-A464-8FF37390614C}" srcId="{A6D6C853-9CB1-4349-94DA-4F7DB7B43938}" destId="{47A9E714-D1F9-44AF-9304-8253F27CBC9F}" srcOrd="0" destOrd="0" parTransId="{8E72723F-65A1-4E45-9E87-029BF01728B5}" sibTransId="{F17C2379-5529-4EAB-8CDC-754800074878}"/>
    <dgm:cxn modelId="{A9D8E858-9FCE-4A31-B935-C727CAE842B1}" srcId="{47A9E714-D1F9-44AF-9304-8253F27CBC9F}" destId="{E57F65DD-0F64-4565-A723-672F65C0DD5E}" srcOrd="0" destOrd="0" parTransId="{DD81B29C-4864-4E3B-8AC1-7490BFA1357C}" sibTransId="{670A543C-8D56-4BD0-B05A-93D7E093DE8D}"/>
    <dgm:cxn modelId="{2185F5BD-5519-4308-BA5E-785E3F960C57}" type="presOf" srcId="{DD81B29C-4864-4E3B-8AC1-7490BFA1357C}" destId="{F6D7804E-5629-4EF2-BD6D-DE8AC072828D}" srcOrd="0" destOrd="0" presId="urn:microsoft.com/office/officeart/2005/8/layout/hierarchy3"/>
    <dgm:cxn modelId="{BD1364AC-D78B-4DD2-A697-129234C371E3}" type="presOf" srcId="{A6D6C853-9CB1-4349-94DA-4F7DB7B43938}" destId="{CE3B6DA5-FE8E-4496-BB6C-7581D1472286}" srcOrd="0" destOrd="0" presId="urn:microsoft.com/office/officeart/2005/8/layout/hierarchy3"/>
    <dgm:cxn modelId="{209BA579-AFB5-4477-B3E3-615E95DB03C5}" type="presOf" srcId="{10AAAE62-9284-4A00-A8D0-6B09553F7D4D}" destId="{FCB96AE1-021B-4243-B189-801495275BA2}" srcOrd="0" destOrd="0" presId="urn:microsoft.com/office/officeart/2005/8/layout/hierarchy3"/>
    <dgm:cxn modelId="{3D2CF361-18DA-4039-AFCF-CCF56B8E938A}" srcId="{47A9E714-D1F9-44AF-9304-8253F27CBC9F}" destId="{3AA01802-B098-4EEE-BCF2-4E4CDE4722E9}" srcOrd="2" destOrd="0" parTransId="{5F2780F1-859E-4464-BE51-9A2606F40DCE}" sibTransId="{FC224FFF-91B5-4995-8AC2-38900F8D2734}"/>
    <dgm:cxn modelId="{ADC2336E-56E6-4370-927C-BD2270C52800}" type="presOf" srcId="{99BF1703-0F92-438D-9AB8-444A28BC5568}" destId="{128480BE-213B-4CFE-9B61-D85171CFD770}" srcOrd="0" destOrd="0" presId="urn:microsoft.com/office/officeart/2005/8/layout/hierarchy3"/>
    <dgm:cxn modelId="{CE3F54DC-4F89-44AB-9F01-3DE3C84A6985}" srcId="{A4086FE1-778E-43D9-9600-D4B9006DFAF4}" destId="{99BF1703-0F92-438D-9AB8-444A28BC5568}" srcOrd="0" destOrd="0" parTransId="{10AAAE62-9284-4A00-A8D0-6B09553F7D4D}" sibTransId="{AE4269E7-ACD1-4501-B08D-F57B34EFE707}"/>
    <dgm:cxn modelId="{15419CAA-9CAA-4C97-906C-E103E39035DE}" type="presOf" srcId="{A4086FE1-778E-43D9-9600-D4B9006DFAF4}" destId="{181F7CF9-9430-4E27-AA67-EF70F8F36619}" srcOrd="1" destOrd="0" presId="urn:microsoft.com/office/officeart/2005/8/layout/hierarchy3"/>
    <dgm:cxn modelId="{7FAA42BF-69DF-43C5-B8A6-B7FCB09168BE}" type="presOf" srcId="{E57F65DD-0F64-4565-A723-672F65C0DD5E}" destId="{115C20D4-4FF9-4B89-B2FE-4C7FDBE5D7DD}" srcOrd="0" destOrd="0" presId="urn:microsoft.com/office/officeart/2005/8/layout/hierarchy3"/>
    <dgm:cxn modelId="{1B2BDBB4-F511-4C97-A8CA-1408729D8F43}" type="presParOf" srcId="{CE3B6DA5-FE8E-4496-BB6C-7581D1472286}" destId="{D93DC22D-2C28-43E3-9D93-4B29F69D836D}" srcOrd="0" destOrd="0" presId="urn:microsoft.com/office/officeart/2005/8/layout/hierarchy3"/>
    <dgm:cxn modelId="{8C70EDC7-BBEF-4B76-B992-5BF19122383A}" type="presParOf" srcId="{D93DC22D-2C28-43E3-9D93-4B29F69D836D}" destId="{D124D91B-3BF0-49AA-8CA5-C8D8A42027E0}" srcOrd="0" destOrd="0" presId="urn:microsoft.com/office/officeart/2005/8/layout/hierarchy3"/>
    <dgm:cxn modelId="{6146F2E8-8523-4DB6-80E6-B1A46F9170D6}" type="presParOf" srcId="{D124D91B-3BF0-49AA-8CA5-C8D8A42027E0}" destId="{D8660597-B0F3-4CC1-B11B-475EFA7E67A0}" srcOrd="0" destOrd="0" presId="urn:microsoft.com/office/officeart/2005/8/layout/hierarchy3"/>
    <dgm:cxn modelId="{80B3C36F-52DC-42E5-B75D-8D3673FADB62}" type="presParOf" srcId="{D124D91B-3BF0-49AA-8CA5-C8D8A42027E0}" destId="{5BD2C29A-4170-4B73-88A3-30A5739B9C6C}" srcOrd="1" destOrd="0" presId="urn:microsoft.com/office/officeart/2005/8/layout/hierarchy3"/>
    <dgm:cxn modelId="{D1261739-184B-4415-9386-512F1E30FF0F}" type="presParOf" srcId="{D93DC22D-2C28-43E3-9D93-4B29F69D836D}" destId="{6954F470-0FD8-433A-A96B-D874CE756701}" srcOrd="1" destOrd="0" presId="urn:microsoft.com/office/officeart/2005/8/layout/hierarchy3"/>
    <dgm:cxn modelId="{6997012E-810A-4861-BC84-C3AA57355978}" type="presParOf" srcId="{6954F470-0FD8-433A-A96B-D874CE756701}" destId="{F6D7804E-5629-4EF2-BD6D-DE8AC072828D}" srcOrd="0" destOrd="0" presId="urn:microsoft.com/office/officeart/2005/8/layout/hierarchy3"/>
    <dgm:cxn modelId="{98355214-15B3-4E3A-9724-414EB3166C7F}" type="presParOf" srcId="{6954F470-0FD8-433A-A96B-D874CE756701}" destId="{115C20D4-4FF9-4B89-B2FE-4C7FDBE5D7DD}" srcOrd="1" destOrd="0" presId="urn:microsoft.com/office/officeart/2005/8/layout/hierarchy3"/>
    <dgm:cxn modelId="{F558082F-CE19-433E-968F-E5C37F17302D}" type="presParOf" srcId="{6954F470-0FD8-433A-A96B-D874CE756701}" destId="{982E1BE4-9D65-4447-A13A-EBBF9B5FDFA6}" srcOrd="2" destOrd="0" presId="urn:microsoft.com/office/officeart/2005/8/layout/hierarchy3"/>
    <dgm:cxn modelId="{A65C4C14-9A76-486E-BFA8-D7B5618B94FD}" type="presParOf" srcId="{6954F470-0FD8-433A-A96B-D874CE756701}" destId="{0DB0DAD1-C261-4039-A6F8-94F6FCBB8CC2}" srcOrd="3" destOrd="0" presId="urn:microsoft.com/office/officeart/2005/8/layout/hierarchy3"/>
    <dgm:cxn modelId="{879683DB-6248-4FF5-A075-4D784ED01578}" type="presParOf" srcId="{6954F470-0FD8-433A-A96B-D874CE756701}" destId="{4F1E132B-13D5-4A4A-B9FE-39A89D84A95C}" srcOrd="4" destOrd="0" presId="urn:microsoft.com/office/officeart/2005/8/layout/hierarchy3"/>
    <dgm:cxn modelId="{5382F162-A278-4E0D-8691-D1A087A3517D}" type="presParOf" srcId="{6954F470-0FD8-433A-A96B-D874CE756701}" destId="{FBB3EFDA-1495-4961-AF38-D88F8C01F7E9}" srcOrd="5" destOrd="0" presId="urn:microsoft.com/office/officeart/2005/8/layout/hierarchy3"/>
    <dgm:cxn modelId="{FD449EB2-BC44-4856-96FA-F12EDA85ED13}" type="presParOf" srcId="{CE3B6DA5-FE8E-4496-BB6C-7581D1472286}" destId="{A9979F6C-72BE-4D08-8A18-899F644E0E20}" srcOrd="1" destOrd="0" presId="urn:microsoft.com/office/officeart/2005/8/layout/hierarchy3"/>
    <dgm:cxn modelId="{29A114DC-A2AD-4E82-AB8F-D9F7842A2A1A}" type="presParOf" srcId="{A9979F6C-72BE-4D08-8A18-899F644E0E20}" destId="{2A936B3A-991F-47C5-8BC9-23295B6672ED}" srcOrd="0" destOrd="0" presId="urn:microsoft.com/office/officeart/2005/8/layout/hierarchy3"/>
    <dgm:cxn modelId="{054C9BFF-AFEB-4573-9851-5A2973897146}" type="presParOf" srcId="{2A936B3A-991F-47C5-8BC9-23295B6672ED}" destId="{BFB4E35B-B731-4444-A482-A3072196021E}" srcOrd="0" destOrd="0" presId="urn:microsoft.com/office/officeart/2005/8/layout/hierarchy3"/>
    <dgm:cxn modelId="{D29443EC-126C-49CB-A86F-6F5186CEE71C}" type="presParOf" srcId="{2A936B3A-991F-47C5-8BC9-23295B6672ED}" destId="{181F7CF9-9430-4E27-AA67-EF70F8F36619}" srcOrd="1" destOrd="0" presId="urn:microsoft.com/office/officeart/2005/8/layout/hierarchy3"/>
    <dgm:cxn modelId="{2CC6D377-605B-41CD-BCFC-B82BF7079677}" type="presParOf" srcId="{A9979F6C-72BE-4D08-8A18-899F644E0E20}" destId="{4648D555-07B2-47E2-AE8F-FF1FE891298B}" srcOrd="1" destOrd="0" presId="urn:microsoft.com/office/officeart/2005/8/layout/hierarchy3"/>
    <dgm:cxn modelId="{0BF3D770-2E7D-4F1A-8B48-AA94D849A867}" type="presParOf" srcId="{4648D555-07B2-47E2-AE8F-FF1FE891298B}" destId="{FCB96AE1-021B-4243-B189-801495275BA2}" srcOrd="0" destOrd="0" presId="urn:microsoft.com/office/officeart/2005/8/layout/hierarchy3"/>
    <dgm:cxn modelId="{218775DD-C07B-4D1A-98F4-F43486A73EA3}" type="presParOf" srcId="{4648D555-07B2-47E2-AE8F-FF1FE891298B}" destId="{128480BE-213B-4CFE-9B61-D85171CFD7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6C853-9CB1-4349-94DA-4F7DB7B43938}" type="doc">
      <dgm:prSet loTypeId="urn:microsoft.com/office/officeart/2005/8/layout/hierarchy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A9E714-D1F9-44AF-9304-8253F27CBC9F}">
      <dgm:prSet phldrT="[Текст]"/>
      <dgm:spPr/>
      <dgm:t>
        <a:bodyPr/>
        <a:lstStyle/>
        <a:p>
          <a:r>
            <a:rPr lang="ru-RU" dirty="0" smtClean="0"/>
            <a:t>Учитель  логопед</a:t>
          </a:r>
          <a:endParaRPr lang="ru-RU" dirty="0"/>
        </a:p>
      </dgm:t>
    </dgm:pt>
    <dgm:pt modelId="{8E72723F-65A1-4E45-9E87-029BF01728B5}" type="parTrans" cxnId="{A9B65FB1-1AA4-46F2-A464-8FF37390614C}">
      <dgm:prSet/>
      <dgm:spPr/>
      <dgm:t>
        <a:bodyPr/>
        <a:lstStyle/>
        <a:p>
          <a:endParaRPr lang="ru-RU"/>
        </a:p>
      </dgm:t>
    </dgm:pt>
    <dgm:pt modelId="{F17C2379-5529-4EAB-8CDC-754800074878}" type="sibTrans" cxnId="{A9B65FB1-1AA4-46F2-A464-8FF37390614C}">
      <dgm:prSet/>
      <dgm:spPr/>
      <dgm:t>
        <a:bodyPr/>
        <a:lstStyle/>
        <a:p>
          <a:endParaRPr lang="ru-RU"/>
        </a:p>
      </dgm:t>
    </dgm:pt>
    <dgm:pt modelId="{E57F65DD-0F64-4565-A723-672F65C0DD5E}">
      <dgm:prSet phldrT="[Текст]" custT="1"/>
      <dgm:spPr/>
      <dgm:t>
        <a:bodyPr/>
        <a:lstStyle/>
        <a:p>
          <a:pPr algn="ctr"/>
          <a:r>
            <a:rPr lang="ru-RU" sz="1500" b="1" dirty="0" smtClean="0">
              <a:latin typeface="Cambria" pitchFamily="18" charset="0"/>
            </a:rPr>
            <a:t>Развитие </a:t>
          </a:r>
          <a:r>
            <a:rPr lang="ru-RU" sz="1500" b="1" dirty="0" err="1" smtClean="0">
              <a:latin typeface="Cambria" pitchFamily="18" charset="0"/>
            </a:rPr>
            <a:t>двигательно</a:t>
          </a:r>
          <a:r>
            <a:rPr lang="ru-RU" sz="1500" b="1" dirty="0" smtClean="0">
              <a:latin typeface="Cambria" pitchFamily="18" charset="0"/>
            </a:rPr>
            <a:t> – кинестетической функции речевого аппарата и тактильных ощущений</a:t>
          </a:r>
          <a:endParaRPr lang="ru-RU" sz="1500" b="1" dirty="0">
            <a:latin typeface="Cambria" pitchFamily="18" charset="0"/>
          </a:endParaRPr>
        </a:p>
      </dgm:t>
    </dgm:pt>
    <dgm:pt modelId="{DD81B29C-4864-4E3B-8AC1-7490BFA1357C}" type="parTrans" cxnId="{A9D8E858-9FCE-4A31-B935-C727CAE842B1}">
      <dgm:prSet/>
      <dgm:spPr/>
      <dgm:t>
        <a:bodyPr/>
        <a:lstStyle/>
        <a:p>
          <a:endParaRPr lang="ru-RU"/>
        </a:p>
      </dgm:t>
    </dgm:pt>
    <dgm:pt modelId="{670A543C-8D56-4BD0-B05A-93D7E093DE8D}" type="sibTrans" cxnId="{A9D8E858-9FCE-4A31-B935-C727CAE842B1}">
      <dgm:prSet/>
      <dgm:spPr/>
      <dgm:t>
        <a:bodyPr/>
        <a:lstStyle/>
        <a:p>
          <a:endParaRPr lang="ru-RU"/>
        </a:p>
      </dgm:t>
    </dgm:pt>
    <dgm:pt modelId="{A4086FE1-778E-43D9-9600-D4B9006DFAF4}">
      <dgm:prSet phldrT="[Текст]"/>
      <dgm:spPr/>
      <dgm:t>
        <a:bodyPr/>
        <a:lstStyle/>
        <a:p>
          <a:r>
            <a:rPr lang="ru-RU" dirty="0" smtClean="0"/>
            <a:t>Музыкальный руководитель</a:t>
          </a:r>
          <a:endParaRPr lang="ru-RU" dirty="0"/>
        </a:p>
      </dgm:t>
    </dgm:pt>
    <dgm:pt modelId="{85663BBF-CDFD-421D-B770-EC9354B7F01F}" type="parTrans" cxnId="{E37F6AC9-F11B-450A-B423-A46F9AED0841}">
      <dgm:prSet/>
      <dgm:spPr/>
      <dgm:t>
        <a:bodyPr/>
        <a:lstStyle/>
        <a:p>
          <a:endParaRPr lang="ru-RU"/>
        </a:p>
      </dgm:t>
    </dgm:pt>
    <dgm:pt modelId="{8AF899C7-A557-4219-B755-E764DB9054A8}" type="sibTrans" cxnId="{E37F6AC9-F11B-450A-B423-A46F9AED0841}">
      <dgm:prSet/>
      <dgm:spPr/>
      <dgm:t>
        <a:bodyPr/>
        <a:lstStyle/>
        <a:p>
          <a:endParaRPr lang="ru-RU"/>
        </a:p>
      </dgm:t>
    </dgm:pt>
    <dgm:pt modelId="{99BF1703-0F92-438D-9AB8-444A28BC5568}">
      <dgm:prSet phldrT="[Текст]" custT="1"/>
      <dgm:spPr/>
      <dgm:t>
        <a:bodyPr/>
        <a:lstStyle/>
        <a:p>
          <a:r>
            <a:rPr lang="ru-RU" sz="1500" b="1" dirty="0" smtClean="0">
              <a:latin typeface="Cambria" pitchFamily="18" charset="0"/>
            </a:rPr>
            <a:t>Развитие тактильных ощущений через различные виды основных движений, мелкой моторики</a:t>
          </a:r>
          <a:endParaRPr lang="ru-RU" sz="1500" b="1" dirty="0">
            <a:latin typeface="Cambria" pitchFamily="18" charset="0"/>
          </a:endParaRPr>
        </a:p>
      </dgm:t>
    </dgm:pt>
    <dgm:pt modelId="{10AAAE62-9284-4A00-A8D0-6B09553F7D4D}" type="parTrans" cxnId="{CE3F54DC-4F89-44AB-9F01-3DE3C84A6985}">
      <dgm:prSet/>
      <dgm:spPr/>
      <dgm:t>
        <a:bodyPr/>
        <a:lstStyle/>
        <a:p>
          <a:endParaRPr lang="ru-RU"/>
        </a:p>
      </dgm:t>
    </dgm:pt>
    <dgm:pt modelId="{AE4269E7-ACD1-4501-B08D-F57B34EFE707}" type="sibTrans" cxnId="{CE3F54DC-4F89-44AB-9F01-3DE3C84A6985}">
      <dgm:prSet/>
      <dgm:spPr/>
      <dgm:t>
        <a:bodyPr/>
        <a:lstStyle/>
        <a:p>
          <a:endParaRPr lang="ru-RU"/>
        </a:p>
      </dgm:t>
    </dgm:pt>
    <dgm:pt modelId="{AA027DA3-D5B5-46A5-9AB6-37327117BF17}">
      <dgm:prSet phldrT="[Текст]" custT="1"/>
      <dgm:spPr/>
      <dgm:t>
        <a:bodyPr/>
        <a:lstStyle/>
        <a:p>
          <a:r>
            <a:rPr lang="ru-RU" sz="1500" b="1" dirty="0" smtClean="0">
              <a:latin typeface="Cambria" pitchFamily="18" charset="0"/>
            </a:rPr>
            <a:t>Занятия с элементами </a:t>
          </a:r>
          <a:r>
            <a:rPr lang="ru-RU" sz="1500" b="1" dirty="0" err="1" smtClean="0">
              <a:latin typeface="Cambria" pitchFamily="18" charset="0"/>
            </a:rPr>
            <a:t>логоритмики</a:t>
          </a:r>
          <a:endParaRPr lang="ru-RU" sz="1500" b="1" dirty="0">
            <a:latin typeface="Cambria" pitchFamily="18" charset="0"/>
          </a:endParaRPr>
        </a:p>
      </dgm:t>
    </dgm:pt>
    <dgm:pt modelId="{24A36AC4-EBAC-4CDD-8481-D864CB4848EA}" type="parTrans" cxnId="{6CF7C34E-3354-4850-A829-474C91FA4AF5}">
      <dgm:prSet/>
      <dgm:spPr/>
      <dgm:t>
        <a:bodyPr/>
        <a:lstStyle/>
        <a:p>
          <a:endParaRPr lang="ru-RU"/>
        </a:p>
      </dgm:t>
    </dgm:pt>
    <dgm:pt modelId="{AA4C30CB-FEF2-4980-9011-8610B38489FF}" type="sibTrans" cxnId="{6CF7C34E-3354-4850-A829-474C91FA4AF5}">
      <dgm:prSet/>
      <dgm:spPr/>
      <dgm:t>
        <a:bodyPr/>
        <a:lstStyle/>
        <a:p>
          <a:endParaRPr lang="ru-RU"/>
        </a:p>
      </dgm:t>
    </dgm:pt>
    <dgm:pt modelId="{3AA01802-B098-4EEE-BCF2-4E4CDE4722E9}">
      <dgm:prSet phldrT="[Текст]" custT="1"/>
      <dgm:spPr/>
      <dgm:t>
        <a:bodyPr/>
        <a:lstStyle/>
        <a:p>
          <a:r>
            <a:rPr lang="ru-RU" sz="1500" b="1" dirty="0" smtClean="0">
              <a:latin typeface="Cambria" pitchFamily="18" charset="0"/>
            </a:rPr>
            <a:t>Развитие речевого слуха, фонематического восприятия, речевого дыхания, просодики</a:t>
          </a:r>
          <a:r>
            <a:rPr lang="ru-RU" sz="1300" dirty="0"/>
            <a:t/>
          </a:r>
          <a:br>
            <a:rPr lang="ru-RU" sz="1300" dirty="0"/>
          </a:br>
          <a:endParaRPr lang="ru-RU" sz="1300" dirty="0"/>
        </a:p>
      </dgm:t>
    </dgm:pt>
    <dgm:pt modelId="{5F2780F1-859E-4464-BE51-9A2606F40DCE}" type="parTrans" cxnId="{3D2CF361-18DA-4039-AFCF-CCF56B8E938A}">
      <dgm:prSet/>
      <dgm:spPr/>
      <dgm:t>
        <a:bodyPr/>
        <a:lstStyle/>
        <a:p>
          <a:endParaRPr lang="ru-RU"/>
        </a:p>
      </dgm:t>
    </dgm:pt>
    <dgm:pt modelId="{FC224FFF-91B5-4995-8AC2-38900F8D2734}" type="sibTrans" cxnId="{3D2CF361-18DA-4039-AFCF-CCF56B8E938A}">
      <dgm:prSet/>
      <dgm:spPr/>
      <dgm:t>
        <a:bodyPr/>
        <a:lstStyle/>
        <a:p>
          <a:endParaRPr lang="ru-RU"/>
        </a:p>
      </dgm:t>
    </dgm:pt>
    <dgm:pt modelId="{8ADFD82C-A485-4FB2-9A84-5CB58880ABBE}">
      <dgm:prSet phldrT="[Текст]" custT="1"/>
      <dgm:spPr/>
      <dgm:t>
        <a:bodyPr/>
        <a:lstStyle/>
        <a:p>
          <a:r>
            <a:rPr lang="ru-RU" sz="1500" b="1" dirty="0" smtClean="0">
              <a:latin typeface="Cambria" pitchFamily="18" charset="0"/>
            </a:rPr>
            <a:t>Включение в занятия </a:t>
          </a:r>
          <a:r>
            <a:rPr lang="ru-RU" sz="1500" b="1" dirty="0" err="1" smtClean="0">
              <a:latin typeface="Cambria" pitchFamily="18" charset="0"/>
            </a:rPr>
            <a:t>распевок</a:t>
          </a:r>
          <a:r>
            <a:rPr lang="ru-RU" sz="1500" b="1" dirty="0" smtClean="0">
              <a:latin typeface="Cambria" pitchFamily="18" charset="0"/>
            </a:rPr>
            <a:t>, заданий на различение звуков по высоте, тембру, выразительное исполнение песен</a:t>
          </a:r>
          <a:r>
            <a:rPr lang="ru-RU" sz="1100" dirty="0"/>
            <a:t/>
          </a:r>
          <a:br>
            <a:rPr lang="ru-RU" sz="1100" dirty="0"/>
          </a:br>
          <a:endParaRPr lang="ru-RU" sz="1100" dirty="0"/>
        </a:p>
      </dgm:t>
    </dgm:pt>
    <dgm:pt modelId="{6872289E-02AF-491C-9895-DC05CEDA81A2}" type="parTrans" cxnId="{A6C2AB0C-CB4C-49B4-94C9-257EBD404303}">
      <dgm:prSet/>
      <dgm:spPr/>
      <dgm:t>
        <a:bodyPr/>
        <a:lstStyle/>
        <a:p>
          <a:endParaRPr lang="ru-RU"/>
        </a:p>
      </dgm:t>
    </dgm:pt>
    <dgm:pt modelId="{B060A991-FAD9-499D-A320-3D628FBD58C6}" type="sibTrans" cxnId="{A6C2AB0C-CB4C-49B4-94C9-257EBD404303}">
      <dgm:prSet/>
      <dgm:spPr/>
      <dgm:t>
        <a:bodyPr/>
        <a:lstStyle/>
        <a:p>
          <a:endParaRPr lang="ru-RU"/>
        </a:p>
      </dgm:t>
    </dgm:pt>
    <dgm:pt modelId="{C9BC6263-5302-4D24-AEB5-4886DB5E7A2A}">
      <dgm:prSet phldrT="[Текст]" custT="1"/>
      <dgm:spPr/>
      <dgm:t>
        <a:bodyPr/>
        <a:lstStyle/>
        <a:p>
          <a:r>
            <a:rPr lang="ru-RU" sz="1500" b="1" dirty="0" smtClean="0">
              <a:latin typeface="Cambria" pitchFamily="18" charset="0"/>
            </a:rPr>
            <a:t>Развитие двигательного и зрительного анализаторов</a:t>
          </a:r>
          <a:r>
            <a:rPr lang="ru-RU" sz="1400" dirty="0" smtClean="0"/>
            <a:t/>
          </a:r>
          <a:br>
            <a:rPr lang="ru-RU" sz="1400" dirty="0" smtClean="0"/>
          </a:br>
          <a:endParaRPr lang="ru-RU" sz="1400" dirty="0"/>
        </a:p>
      </dgm:t>
    </dgm:pt>
    <dgm:pt modelId="{7BDFD9DA-B5FC-4769-9A65-E840CB1E9AA5}" type="sibTrans" cxnId="{BB6D78D1-A352-44F5-9CBA-651958BDDB79}">
      <dgm:prSet/>
      <dgm:spPr/>
      <dgm:t>
        <a:bodyPr/>
        <a:lstStyle/>
        <a:p>
          <a:endParaRPr lang="ru-RU"/>
        </a:p>
      </dgm:t>
    </dgm:pt>
    <dgm:pt modelId="{396C8760-B8E9-4306-AD87-6F52634FFE9F}" type="parTrans" cxnId="{BB6D78D1-A352-44F5-9CBA-651958BDDB79}">
      <dgm:prSet/>
      <dgm:spPr/>
      <dgm:t>
        <a:bodyPr/>
        <a:lstStyle/>
        <a:p>
          <a:endParaRPr lang="ru-RU"/>
        </a:p>
      </dgm:t>
    </dgm:pt>
    <dgm:pt modelId="{CE3B6DA5-FE8E-4496-BB6C-7581D1472286}" type="pres">
      <dgm:prSet presAssocID="{A6D6C853-9CB1-4349-94DA-4F7DB7B439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3DC22D-2C28-43E3-9D93-4B29F69D836D}" type="pres">
      <dgm:prSet presAssocID="{47A9E714-D1F9-44AF-9304-8253F27CBC9F}" presName="root" presStyleCnt="0"/>
      <dgm:spPr/>
    </dgm:pt>
    <dgm:pt modelId="{D124D91B-3BF0-49AA-8CA5-C8D8A42027E0}" type="pres">
      <dgm:prSet presAssocID="{47A9E714-D1F9-44AF-9304-8253F27CBC9F}" presName="rootComposite" presStyleCnt="0"/>
      <dgm:spPr/>
    </dgm:pt>
    <dgm:pt modelId="{D8660597-B0F3-4CC1-B11B-475EFA7E67A0}" type="pres">
      <dgm:prSet presAssocID="{47A9E714-D1F9-44AF-9304-8253F27CBC9F}" presName="rootText" presStyleLbl="node1" presStyleIdx="0" presStyleCnt="2" custScaleX="135461" custScaleY="75525" custLinFactNeighborX="-50947" custLinFactNeighborY="5741"/>
      <dgm:spPr/>
      <dgm:t>
        <a:bodyPr/>
        <a:lstStyle/>
        <a:p>
          <a:endParaRPr lang="ru-RU"/>
        </a:p>
      </dgm:t>
    </dgm:pt>
    <dgm:pt modelId="{5BD2C29A-4170-4B73-88A3-30A5739B9C6C}" type="pres">
      <dgm:prSet presAssocID="{47A9E714-D1F9-44AF-9304-8253F27CBC9F}" presName="rootConnector" presStyleLbl="node1" presStyleIdx="0" presStyleCnt="2"/>
      <dgm:spPr/>
      <dgm:t>
        <a:bodyPr/>
        <a:lstStyle/>
        <a:p>
          <a:endParaRPr lang="ru-RU"/>
        </a:p>
      </dgm:t>
    </dgm:pt>
    <dgm:pt modelId="{6954F470-0FD8-433A-A96B-D874CE756701}" type="pres">
      <dgm:prSet presAssocID="{47A9E714-D1F9-44AF-9304-8253F27CBC9F}" presName="childShape" presStyleCnt="0"/>
      <dgm:spPr/>
    </dgm:pt>
    <dgm:pt modelId="{F6D7804E-5629-4EF2-BD6D-DE8AC072828D}" type="pres">
      <dgm:prSet presAssocID="{DD81B29C-4864-4E3B-8AC1-7490BFA1357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15C20D4-4FF9-4B89-B2FE-4C7FDBE5D7DD}" type="pres">
      <dgm:prSet presAssocID="{E57F65DD-0F64-4565-A723-672F65C0DD5E}" presName="childText" presStyleLbl="bgAcc1" presStyleIdx="0" presStyleCnt="6" custScaleX="141196" custScaleY="123778" custLinFactNeighborX="2510" custLinFactNeighborY="-8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E1BE4-9D65-4447-A13A-EBBF9B5FDFA6}" type="pres">
      <dgm:prSet presAssocID="{396C8760-B8E9-4306-AD87-6F52634FFE9F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DB0DAD1-C261-4039-A6F8-94F6FCBB8CC2}" type="pres">
      <dgm:prSet presAssocID="{C9BC6263-5302-4D24-AEB5-4886DB5E7A2A}" presName="childText" presStyleLbl="bgAcc1" presStyleIdx="1" presStyleCnt="6" custScaleX="132955" custLinFactNeighborX="6629" custLinFactNeighborY="-2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E132B-13D5-4A4A-B9FE-39A89D84A95C}" type="pres">
      <dgm:prSet presAssocID="{5F2780F1-859E-4464-BE51-9A2606F40DC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FBB3EFDA-1495-4961-AF38-D88F8C01F7E9}" type="pres">
      <dgm:prSet presAssocID="{3AA01802-B098-4EEE-BCF2-4E4CDE4722E9}" presName="childText" presStyleLbl="bgAcc1" presStyleIdx="2" presStyleCnt="6" custScaleX="132956" custScaleY="124101" custLinFactNeighborX="6629" custLinFactNeighborY="-4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79F6C-72BE-4D08-8A18-899F644E0E20}" type="pres">
      <dgm:prSet presAssocID="{A4086FE1-778E-43D9-9600-D4B9006DFAF4}" presName="root" presStyleCnt="0"/>
      <dgm:spPr/>
    </dgm:pt>
    <dgm:pt modelId="{2A936B3A-991F-47C5-8BC9-23295B6672ED}" type="pres">
      <dgm:prSet presAssocID="{A4086FE1-778E-43D9-9600-D4B9006DFAF4}" presName="rootComposite" presStyleCnt="0"/>
      <dgm:spPr/>
    </dgm:pt>
    <dgm:pt modelId="{BFB4E35B-B731-4444-A482-A3072196021E}" type="pres">
      <dgm:prSet presAssocID="{A4086FE1-778E-43D9-9600-D4B9006DFAF4}" presName="rootText" presStyleLbl="node1" presStyleIdx="1" presStyleCnt="2" custScaleX="178339" custScaleY="84347"/>
      <dgm:spPr/>
      <dgm:t>
        <a:bodyPr/>
        <a:lstStyle/>
        <a:p>
          <a:endParaRPr lang="ru-RU"/>
        </a:p>
      </dgm:t>
    </dgm:pt>
    <dgm:pt modelId="{181F7CF9-9430-4E27-AA67-EF70F8F36619}" type="pres">
      <dgm:prSet presAssocID="{A4086FE1-778E-43D9-9600-D4B9006DFAF4}" presName="rootConnector" presStyleLbl="node1" presStyleIdx="1" presStyleCnt="2"/>
      <dgm:spPr/>
      <dgm:t>
        <a:bodyPr/>
        <a:lstStyle/>
        <a:p>
          <a:endParaRPr lang="ru-RU"/>
        </a:p>
      </dgm:t>
    </dgm:pt>
    <dgm:pt modelId="{4648D555-07B2-47E2-AE8F-FF1FE891298B}" type="pres">
      <dgm:prSet presAssocID="{A4086FE1-778E-43D9-9600-D4B9006DFAF4}" presName="childShape" presStyleCnt="0"/>
      <dgm:spPr/>
    </dgm:pt>
    <dgm:pt modelId="{FCB96AE1-021B-4243-B189-801495275BA2}" type="pres">
      <dgm:prSet presAssocID="{10AAAE62-9284-4A00-A8D0-6B09553F7D4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28480BE-213B-4CFE-9B61-D85171CFD770}" type="pres">
      <dgm:prSet presAssocID="{99BF1703-0F92-438D-9AB8-444A28BC5568}" presName="childText" presStyleLbl="bgAcc1" presStyleIdx="3" presStyleCnt="6" custScaleX="162467" custScaleY="113851" custLinFactNeighborX="13667" custLinFactNeighborY="-17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4291D-027A-4A41-8EAA-FD9352FC59D9}" type="pres">
      <dgm:prSet presAssocID="{24A36AC4-EBAC-4CDD-8481-D864CB4848EA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777C487-A8E2-42F1-88D0-C86693D0F41F}" type="pres">
      <dgm:prSet presAssocID="{AA027DA3-D5B5-46A5-9AB6-37327117BF17}" presName="childText" presStyleLbl="bgAcc1" presStyleIdx="4" presStyleCnt="6" custScaleX="157673" custScaleY="73121" custLinFactNeighborX="16056" custLinFactNeighborY="-19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D32CC-0E73-4963-A14B-8190DB3B58D6}" type="pres">
      <dgm:prSet presAssocID="{6872289E-02AF-491C-9895-DC05CEDA81A2}" presName="Name13" presStyleLbl="parChTrans1D2" presStyleIdx="5" presStyleCnt="6"/>
      <dgm:spPr/>
      <dgm:t>
        <a:bodyPr/>
        <a:lstStyle/>
        <a:p>
          <a:endParaRPr lang="ru-RU"/>
        </a:p>
      </dgm:t>
    </dgm:pt>
    <dgm:pt modelId="{12676D60-6242-461A-BCB5-48EBB4D6FF15}" type="pres">
      <dgm:prSet presAssocID="{8ADFD82C-A485-4FB2-9A84-5CB58880ABBE}" presName="childText" presStyleLbl="bgAcc1" presStyleIdx="5" presStyleCnt="6" custScaleX="156745" custScaleY="139584" custLinFactNeighborX="17787" custLinFactNeighborY="-29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FE1B7-C7D4-4A9A-8525-1D4F09218EE2}" type="presOf" srcId="{99BF1703-0F92-438D-9AB8-444A28BC5568}" destId="{128480BE-213B-4CFE-9B61-D85171CFD770}" srcOrd="0" destOrd="0" presId="urn:microsoft.com/office/officeart/2005/8/layout/hierarchy3"/>
    <dgm:cxn modelId="{BA2567F9-2EE4-4C04-BC1A-C6DAA6ECB564}" type="presOf" srcId="{47A9E714-D1F9-44AF-9304-8253F27CBC9F}" destId="{5BD2C29A-4170-4B73-88A3-30A5739B9C6C}" srcOrd="1" destOrd="0" presId="urn:microsoft.com/office/officeart/2005/8/layout/hierarchy3"/>
    <dgm:cxn modelId="{A03AE8BA-2D1A-4C46-8C33-FD711255A071}" type="presOf" srcId="{10AAAE62-9284-4A00-A8D0-6B09553F7D4D}" destId="{FCB96AE1-021B-4243-B189-801495275BA2}" srcOrd="0" destOrd="0" presId="urn:microsoft.com/office/officeart/2005/8/layout/hierarchy3"/>
    <dgm:cxn modelId="{6CF7C34E-3354-4850-A829-474C91FA4AF5}" srcId="{A4086FE1-778E-43D9-9600-D4B9006DFAF4}" destId="{AA027DA3-D5B5-46A5-9AB6-37327117BF17}" srcOrd="1" destOrd="0" parTransId="{24A36AC4-EBAC-4CDD-8481-D864CB4848EA}" sibTransId="{AA4C30CB-FEF2-4980-9011-8610B38489FF}"/>
    <dgm:cxn modelId="{6D453936-F14E-4B96-9DA7-218052A30B71}" type="presOf" srcId="{396C8760-B8E9-4306-AD87-6F52634FFE9F}" destId="{982E1BE4-9D65-4447-A13A-EBBF9B5FDFA6}" srcOrd="0" destOrd="0" presId="urn:microsoft.com/office/officeart/2005/8/layout/hierarchy3"/>
    <dgm:cxn modelId="{E37F6AC9-F11B-450A-B423-A46F9AED0841}" srcId="{A6D6C853-9CB1-4349-94DA-4F7DB7B43938}" destId="{A4086FE1-778E-43D9-9600-D4B9006DFAF4}" srcOrd="1" destOrd="0" parTransId="{85663BBF-CDFD-421D-B770-EC9354B7F01F}" sibTransId="{8AF899C7-A557-4219-B755-E764DB9054A8}"/>
    <dgm:cxn modelId="{9230257F-4923-48F0-8FEC-3755852B8831}" type="presOf" srcId="{A4086FE1-778E-43D9-9600-D4B9006DFAF4}" destId="{181F7CF9-9430-4E27-AA67-EF70F8F36619}" srcOrd="1" destOrd="0" presId="urn:microsoft.com/office/officeart/2005/8/layout/hierarchy3"/>
    <dgm:cxn modelId="{BB6D78D1-A352-44F5-9CBA-651958BDDB79}" srcId="{47A9E714-D1F9-44AF-9304-8253F27CBC9F}" destId="{C9BC6263-5302-4D24-AEB5-4886DB5E7A2A}" srcOrd="1" destOrd="0" parTransId="{396C8760-B8E9-4306-AD87-6F52634FFE9F}" sibTransId="{7BDFD9DA-B5FC-4769-9A65-E840CB1E9AA5}"/>
    <dgm:cxn modelId="{BA12B119-F612-43DB-8881-662C13C4FA25}" type="presOf" srcId="{8ADFD82C-A485-4FB2-9A84-5CB58880ABBE}" destId="{12676D60-6242-461A-BCB5-48EBB4D6FF15}" srcOrd="0" destOrd="0" presId="urn:microsoft.com/office/officeart/2005/8/layout/hierarchy3"/>
    <dgm:cxn modelId="{14A80E60-3918-4C45-B805-9742B75387B7}" type="presOf" srcId="{6872289E-02AF-491C-9895-DC05CEDA81A2}" destId="{86ED32CC-0E73-4963-A14B-8190DB3B58D6}" srcOrd="0" destOrd="0" presId="urn:microsoft.com/office/officeart/2005/8/layout/hierarchy3"/>
    <dgm:cxn modelId="{A9B65FB1-1AA4-46F2-A464-8FF37390614C}" srcId="{A6D6C853-9CB1-4349-94DA-4F7DB7B43938}" destId="{47A9E714-D1F9-44AF-9304-8253F27CBC9F}" srcOrd="0" destOrd="0" parTransId="{8E72723F-65A1-4E45-9E87-029BF01728B5}" sibTransId="{F17C2379-5529-4EAB-8CDC-754800074878}"/>
    <dgm:cxn modelId="{EE1A4FEF-DF7B-49D4-BDFE-8531EA357D09}" type="presOf" srcId="{E57F65DD-0F64-4565-A723-672F65C0DD5E}" destId="{115C20D4-4FF9-4B89-B2FE-4C7FDBE5D7DD}" srcOrd="0" destOrd="0" presId="urn:microsoft.com/office/officeart/2005/8/layout/hierarchy3"/>
    <dgm:cxn modelId="{58B39224-0F17-4546-B66C-91D75219F222}" type="presOf" srcId="{A4086FE1-778E-43D9-9600-D4B9006DFAF4}" destId="{BFB4E35B-B731-4444-A482-A3072196021E}" srcOrd="0" destOrd="0" presId="urn:microsoft.com/office/officeart/2005/8/layout/hierarchy3"/>
    <dgm:cxn modelId="{903DD60B-161A-44DA-8B44-D9D481B18EEB}" type="presOf" srcId="{AA027DA3-D5B5-46A5-9AB6-37327117BF17}" destId="{A777C487-A8E2-42F1-88D0-C86693D0F41F}" srcOrd="0" destOrd="0" presId="urn:microsoft.com/office/officeart/2005/8/layout/hierarchy3"/>
    <dgm:cxn modelId="{D118EF7E-97BF-4749-9B7A-CFBD8FDEF8AA}" type="presOf" srcId="{24A36AC4-EBAC-4CDD-8481-D864CB4848EA}" destId="{50B4291D-027A-4A41-8EAA-FD9352FC59D9}" srcOrd="0" destOrd="0" presId="urn:microsoft.com/office/officeart/2005/8/layout/hierarchy3"/>
    <dgm:cxn modelId="{A9D8E858-9FCE-4A31-B935-C727CAE842B1}" srcId="{47A9E714-D1F9-44AF-9304-8253F27CBC9F}" destId="{E57F65DD-0F64-4565-A723-672F65C0DD5E}" srcOrd="0" destOrd="0" parTransId="{DD81B29C-4864-4E3B-8AC1-7490BFA1357C}" sibTransId="{670A543C-8D56-4BD0-B05A-93D7E093DE8D}"/>
    <dgm:cxn modelId="{5649297A-A929-41DA-A0CD-BF17916DBC9A}" type="presOf" srcId="{47A9E714-D1F9-44AF-9304-8253F27CBC9F}" destId="{D8660597-B0F3-4CC1-B11B-475EFA7E67A0}" srcOrd="0" destOrd="0" presId="urn:microsoft.com/office/officeart/2005/8/layout/hierarchy3"/>
    <dgm:cxn modelId="{B1E2F4F2-3F7C-412C-B38E-D3058524052C}" type="presOf" srcId="{A6D6C853-9CB1-4349-94DA-4F7DB7B43938}" destId="{CE3B6DA5-FE8E-4496-BB6C-7581D1472286}" srcOrd="0" destOrd="0" presId="urn:microsoft.com/office/officeart/2005/8/layout/hierarchy3"/>
    <dgm:cxn modelId="{5412B30F-55AF-4501-88A2-9A5EA20AB46B}" type="presOf" srcId="{3AA01802-B098-4EEE-BCF2-4E4CDE4722E9}" destId="{FBB3EFDA-1495-4961-AF38-D88F8C01F7E9}" srcOrd="0" destOrd="0" presId="urn:microsoft.com/office/officeart/2005/8/layout/hierarchy3"/>
    <dgm:cxn modelId="{A92322D1-53FF-4A07-B8FF-662AFB3ECA52}" type="presOf" srcId="{DD81B29C-4864-4E3B-8AC1-7490BFA1357C}" destId="{F6D7804E-5629-4EF2-BD6D-DE8AC072828D}" srcOrd="0" destOrd="0" presId="urn:microsoft.com/office/officeart/2005/8/layout/hierarchy3"/>
    <dgm:cxn modelId="{3D2CF361-18DA-4039-AFCF-CCF56B8E938A}" srcId="{47A9E714-D1F9-44AF-9304-8253F27CBC9F}" destId="{3AA01802-B098-4EEE-BCF2-4E4CDE4722E9}" srcOrd="2" destOrd="0" parTransId="{5F2780F1-859E-4464-BE51-9A2606F40DCE}" sibTransId="{FC224FFF-91B5-4995-8AC2-38900F8D2734}"/>
    <dgm:cxn modelId="{D9CF4019-A7B4-4292-96E2-A035F4A979C3}" type="presOf" srcId="{C9BC6263-5302-4D24-AEB5-4886DB5E7A2A}" destId="{0DB0DAD1-C261-4039-A6F8-94F6FCBB8CC2}" srcOrd="0" destOrd="0" presId="urn:microsoft.com/office/officeart/2005/8/layout/hierarchy3"/>
    <dgm:cxn modelId="{CE3F54DC-4F89-44AB-9F01-3DE3C84A6985}" srcId="{A4086FE1-778E-43D9-9600-D4B9006DFAF4}" destId="{99BF1703-0F92-438D-9AB8-444A28BC5568}" srcOrd="0" destOrd="0" parTransId="{10AAAE62-9284-4A00-A8D0-6B09553F7D4D}" sibTransId="{AE4269E7-ACD1-4501-B08D-F57B34EFE707}"/>
    <dgm:cxn modelId="{0A8C1CC2-D174-4914-8604-2E1E696B5879}" type="presOf" srcId="{5F2780F1-859E-4464-BE51-9A2606F40DCE}" destId="{4F1E132B-13D5-4A4A-B9FE-39A89D84A95C}" srcOrd="0" destOrd="0" presId="urn:microsoft.com/office/officeart/2005/8/layout/hierarchy3"/>
    <dgm:cxn modelId="{A6C2AB0C-CB4C-49B4-94C9-257EBD404303}" srcId="{A4086FE1-778E-43D9-9600-D4B9006DFAF4}" destId="{8ADFD82C-A485-4FB2-9A84-5CB58880ABBE}" srcOrd="2" destOrd="0" parTransId="{6872289E-02AF-491C-9895-DC05CEDA81A2}" sibTransId="{B060A991-FAD9-499D-A320-3D628FBD58C6}"/>
    <dgm:cxn modelId="{A852D26E-BACB-43E3-BD42-739F993B1801}" type="presParOf" srcId="{CE3B6DA5-FE8E-4496-BB6C-7581D1472286}" destId="{D93DC22D-2C28-43E3-9D93-4B29F69D836D}" srcOrd="0" destOrd="0" presId="urn:microsoft.com/office/officeart/2005/8/layout/hierarchy3"/>
    <dgm:cxn modelId="{8E1F5AD2-F184-4DE1-9421-B444A85074AF}" type="presParOf" srcId="{D93DC22D-2C28-43E3-9D93-4B29F69D836D}" destId="{D124D91B-3BF0-49AA-8CA5-C8D8A42027E0}" srcOrd="0" destOrd="0" presId="urn:microsoft.com/office/officeart/2005/8/layout/hierarchy3"/>
    <dgm:cxn modelId="{BA17F532-51DF-42C4-B238-F46F76754AC2}" type="presParOf" srcId="{D124D91B-3BF0-49AA-8CA5-C8D8A42027E0}" destId="{D8660597-B0F3-4CC1-B11B-475EFA7E67A0}" srcOrd="0" destOrd="0" presId="urn:microsoft.com/office/officeart/2005/8/layout/hierarchy3"/>
    <dgm:cxn modelId="{719D49B8-8446-4582-9EBD-A53DBDF8BBFA}" type="presParOf" srcId="{D124D91B-3BF0-49AA-8CA5-C8D8A42027E0}" destId="{5BD2C29A-4170-4B73-88A3-30A5739B9C6C}" srcOrd="1" destOrd="0" presId="urn:microsoft.com/office/officeart/2005/8/layout/hierarchy3"/>
    <dgm:cxn modelId="{801467FB-D4A4-46F6-9F35-C6D4B31676B0}" type="presParOf" srcId="{D93DC22D-2C28-43E3-9D93-4B29F69D836D}" destId="{6954F470-0FD8-433A-A96B-D874CE756701}" srcOrd="1" destOrd="0" presId="urn:microsoft.com/office/officeart/2005/8/layout/hierarchy3"/>
    <dgm:cxn modelId="{28CCC894-F838-452B-BC38-7AC6A2076DDE}" type="presParOf" srcId="{6954F470-0FD8-433A-A96B-D874CE756701}" destId="{F6D7804E-5629-4EF2-BD6D-DE8AC072828D}" srcOrd="0" destOrd="0" presId="urn:microsoft.com/office/officeart/2005/8/layout/hierarchy3"/>
    <dgm:cxn modelId="{34ADC757-29E3-41AC-A343-A1DC62EEA9BB}" type="presParOf" srcId="{6954F470-0FD8-433A-A96B-D874CE756701}" destId="{115C20D4-4FF9-4B89-B2FE-4C7FDBE5D7DD}" srcOrd="1" destOrd="0" presId="urn:microsoft.com/office/officeart/2005/8/layout/hierarchy3"/>
    <dgm:cxn modelId="{BCEED4CF-AF0E-4ED9-8D02-834628CE9B2B}" type="presParOf" srcId="{6954F470-0FD8-433A-A96B-D874CE756701}" destId="{982E1BE4-9D65-4447-A13A-EBBF9B5FDFA6}" srcOrd="2" destOrd="0" presId="urn:microsoft.com/office/officeart/2005/8/layout/hierarchy3"/>
    <dgm:cxn modelId="{E06CD4D6-D623-41E0-A784-FD2783FB66FC}" type="presParOf" srcId="{6954F470-0FD8-433A-A96B-D874CE756701}" destId="{0DB0DAD1-C261-4039-A6F8-94F6FCBB8CC2}" srcOrd="3" destOrd="0" presId="urn:microsoft.com/office/officeart/2005/8/layout/hierarchy3"/>
    <dgm:cxn modelId="{89A480FC-1FE7-45A6-B0FA-D175A36B6722}" type="presParOf" srcId="{6954F470-0FD8-433A-A96B-D874CE756701}" destId="{4F1E132B-13D5-4A4A-B9FE-39A89D84A95C}" srcOrd="4" destOrd="0" presId="urn:microsoft.com/office/officeart/2005/8/layout/hierarchy3"/>
    <dgm:cxn modelId="{4DF9A8FC-51AF-473C-A376-0B4441D1A2A1}" type="presParOf" srcId="{6954F470-0FD8-433A-A96B-D874CE756701}" destId="{FBB3EFDA-1495-4961-AF38-D88F8C01F7E9}" srcOrd="5" destOrd="0" presId="urn:microsoft.com/office/officeart/2005/8/layout/hierarchy3"/>
    <dgm:cxn modelId="{0BA95637-3DCC-4C49-8F6D-EE5E1C8FDA42}" type="presParOf" srcId="{CE3B6DA5-FE8E-4496-BB6C-7581D1472286}" destId="{A9979F6C-72BE-4D08-8A18-899F644E0E20}" srcOrd="1" destOrd="0" presId="urn:microsoft.com/office/officeart/2005/8/layout/hierarchy3"/>
    <dgm:cxn modelId="{D24CDE44-AFEB-43D4-B6C6-2AB8E7D86CCF}" type="presParOf" srcId="{A9979F6C-72BE-4D08-8A18-899F644E0E20}" destId="{2A936B3A-991F-47C5-8BC9-23295B6672ED}" srcOrd="0" destOrd="0" presId="urn:microsoft.com/office/officeart/2005/8/layout/hierarchy3"/>
    <dgm:cxn modelId="{689AA4A4-ACCC-4455-AB11-C15B3C023FF8}" type="presParOf" srcId="{2A936B3A-991F-47C5-8BC9-23295B6672ED}" destId="{BFB4E35B-B731-4444-A482-A3072196021E}" srcOrd="0" destOrd="0" presId="urn:microsoft.com/office/officeart/2005/8/layout/hierarchy3"/>
    <dgm:cxn modelId="{1C2D9C2F-D331-4D96-9265-E0A9DD0440BC}" type="presParOf" srcId="{2A936B3A-991F-47C5-8BC9-23295B6672ED}" destId="{181F7CF9-9430-4E27-AA67-EF70F8F36619}" srcOrd="1" destOrd="0" presId="urn:microsoft.com/office/officeart/2005/8/layout/hierarchy3"/>
    <dgm:cxn modelId="{9E72D085-6FEE-401C-8DBF-C6E3CA6B4BEB}" type="presParOf" srcId="{A9979F6C-72BE-4D08-8A18-899F644E0E20}" destId="{4648D555-07B2-47E2-AE8F-FF1FE891298B}" srcOrd="1" destOrd="0" presId="urn:microsoft.com/office/officeart/2005/8/layout/hierarchy3"/>
    <dgm:cxn modelId="{29B60BA6-5F3F-4F35-A7EA-223643FC3407}" type="presParOf" srcId="{4648D555-07B2-47E2-AE8F-FF1FE891298B}" destId="{FCB96AE1-021B-4243-B189-801495275BA2}" srcOrd="0" destOrd="0" presId="urn:microsoft.com/office/officeart/2005/8/layout/hierarchy3"/>
    <dgm:cxn modelId="{5BF3073B-B9AD-4664-B0C3-98B117DD5F3C}" type="presParOf" srcId="{4648D555-07B2-47E2-AE8F-FF1FE891298B}" destId="{128480BE-213B-4CFE-9B61-D85171CFD770}" srcOrd="1" destOrd="0" presId="urn:microsoft.com/office/officeart/2005/8/layout/hierarchy3"/>
    <dgm:cxn modelId="{3580FB91-6290-4DC0-A73C-9AC6CC3EA53A}" type="presParOf" srcId="{4648D555-07B2-47E2-AE8F-FF1FE891298B}" destId="{50B4291D-027A-4A41-8EAA-FD9352FC59D9}" srcOrd="2" destOrd="0" presId="urn:microsoft.com/office/officeart/2005/8/layout/hierarchy3"/>
    <dgm:cxn modelId="{1489ABE8-DB23-438C-A634-5A15030C3665}" type="presParOf" srcId="{4648D555-07B2-47E2-AE8F-FF1FE891298B}" destId="{A777C487-A8E2-42F1-88D0-C86693D0F41F}" srcOrd="3" destOrd="0" presId="urn:microsoft.com/office/officeart/2005/8/layout/hierarchy3"/>
    <dgm:cxn modelId="{E2BAB88A-02D5-4131-B556-FB5E6055DCA6}" type="presParOf" srcId="{4648D555-07B2-47E2-AE8F-FF1FE891298B}" destId="{86ED32CC-0E73-4963-A14B-8190DB3B58D6}" srcOrd="4" destOrd="0" presId="urn:microsoft.com/office/officeart/2005/8/layout/hierarchy3"/>
    <dgm:cxn modelId="{6E649B3F-CE82-44F9-94CF-1A344880DD5A}" type="presParOf" srcId="{4648D555-07B2-47E2-AE8F-FF1FE891298B}" destId="{12676D60-6242-461A-BCB5-48EBB4D6FF1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D6C853-9CB1-4349-94DA-4F7DB7B43938}" type="doc">
      <dgm:prSet loTypeId="urn:microsoft.com/office/officeart/2005/8/layout/hierarchy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A9E714-D1F9-44AF-9304-8253F27CBC9F}">
      <dgm:prSet phldrT="[Текст]"/>
      <dgm:spPr/>
      <dgm:t>
        <a:bodyPr/>
        <a:lstStyle/>
        <a:p>
          <a:r>
            <a:rPr lang="ru-RU" dirty="0" smtClean="0"/>
            <a:t>Учитель  логопед</a:t>
          </a:r>
          <a:endParaRPr lang="ru-RU" dirty="0"/>
        </a:p>
      </dgm:t>
    </dgm:pt>
    <dgm:pt modelId="{8E72723F-65A1-4E45-9E87-029BF01728B5}" type="parTrans" cxnId="{A9B65FB1-1AA4-46F2-A464-8FF37390614C}">
      <dgm:prSet/>
      <dgm:spPr/>
      <dgm:t>
        <a:bodyPr/>
        <a:lstStyle/>
        <a:p>
          <a:endParaRPr lang="ru-RU"/>
        </a:p>
      </dgm:t>
    </dgm:pt>
    <dgm:pt modelId="{F17C2379-5529-4EAB-8CDC-754800074878}" type="sibTrans" cxnId="{A9B65FB1-1AA4-46F2-A464-8FF37390614C}">
      <dgm:prSet/>
      <dgm:spPr/>
      <dgm:t>
        <a:bodyPr/>
        <a:lstStyle/>
        <a:p>
          <a:endParaRPr lang="ru-RU"/>
        </a:p>
      </dgm:t>
    </dgm:pt>
    <dgm:pt modelId="{E57F65DD-0F64-4565-A723-672F65C0DD5E}">
      <dgm:prSet phldrT="[Текст]" custT="1"/>
      <dgm:spPr/>
      <dgm:t>
        <a:bodyPr/>
        <a:lstStyle/>
        <a:p>
          <a:pPr algn="ctr"/>
          <a:r>
            <a:rPr lang="ru-RU" sz="1500" b="1" dirty="0" smtClean="0">
              <a:latin typeface="Cambria" pitchFamily="18" charset="0"/>
            </a:rPr>
            <a:t>Развитие </a:t>
          </a:r>
          <a:r>
            <a:rPr lang="ru-RU" sz="1500" b="1" dirty="0" err="1" smtClean="0">
              <a:latin typeface="Cambria" pitchFamily="18" charset="0"/>
            </a:rPr>
            <a:t>двигательно</a:t>
          </a:r>
          <a:r>
            <a:rPr lang="ru-RU" sz="1500" b="1" dirty="0" smtClean="0">
              <a:latin typeface="Cambria" pitchFamily="18" charset="0"/>
            </a:rPr>
            <a:t> – кинестетической функции речевого аппарата и тактильных ощущений</a:t>
          </a:r>
          <a:endParaRPr lang="ru-RU" sz="1500" b="1" dirty="0">
            <a:latin typeface="Cambria" pitchFamily="18" charset="0"/>
          </a:endParaRPr>
        </a:p>
      </dgm:t>
    </dgm:pt>
    <dgm:pt modelId="{DD81B29C-4864-4E3B-8AC1-7490BFA1357C}" type="parTrans" cxnId="{A9D8E858-9FCE-4A31-B935-C727CAE842B1}">
      <dgm:prSet/>
      <dgm:spPr/>
      <dgm:t>
        <a:bodyPr/>
        <a:lstStyle/>
        <a:p>
          <a:endParaRPr lang="ru-RU"/>
        </a:p>
      </dgm:t>
    </dgm:pt>
    <dgm:pt modelId="{670A543C-8D56-4BD0-B05A-93D7E093DE8D}" type="sibTrans" cxnId="{A9D8E858-9FCE-4A31-B935-C727CAE842B1}">
      <dgm:prSet/>
      <dgm:spPr/>
      <dgm:t>
        <a:bodyPr/>
        <a:lstStyle/>
        <a:p>
          <a:endParaRPr lang="ru-RU"/>
        </a:p>
      </dgm:t>
    </dgm:pt>
    <dgm:pt modelId="{A4086FE1-778E-43D9-9600-D4B9006DFAF4}">
      <dgm:prSet phldrT="[Текст]"/>
      <dgm:spPr/>
      <dgm:t>
        <a:bodyPr/>
        <a:lstStyle/>
        <a:p>
          <a:r>
            <a:rPr lang="ru-RU" dirty="0" smtClean="0"/>
            <a:t>Инструктор по физической культуре</a:t>
          </a:r>
          <a:endParaRPr lang="ru-RU" dirty="0"/>
        </a:p>
      </dgm:t>
    </dgm:pt>
    <dgm:pt modelId="{85663BBF-CDFD-421D-B770-EC9354B7F01F}" type="parTrans" cxnId="{E37F6AC9-F11B-450A-B423-A46F9AED0841}">
      <dgm:prSet/>
      <dgm:spPr/>
      <dgm:t>
        <a:bodyPr/>
        <a:lstStyle/>
        <a:p>
          <a:endParaRPr lang="ru-RU"/>
        </a:p>
      </dgm:t>
    </dgm:pt>
    <dgm:pt modelId="{8AF899C7-A557-4219-B755-E764DB9054A8}" type="sibTrans" cxnId="{E37F6AC9-F11B-450A-B423-A46F9AED0841}">
      <dgm:prSet/>
      <dgm:spPr/>
      <dgm:t>
        <a:bodyPr/>
        <a:lstStyle/>
        <a:p>
          <a:endParaRPr lang="ru-RU"/>
        </a:p>
      </dgm:t>
    </dgm:pt>
    <dgm:pt modelId="{99BF1703-0F92-438D-9AB8-444A28BC5568}">
      <dgm:prSet phldrT="[Текст]" custT="1"/>
      <dgm:spPr/>
      <dgm:t>
        <a:bodyPr/>
        <a:lstStyle/>
        <a:p>
          <a:r>
            <a:rPr lang="ru-RU" sz="1500" b="1" dirty="0" smtClean="0">
              <a:latin typeface="Cambria" pitchFamily="18" charset="0"/>
            </a:rPr>
            <a:t>Развитие тактильных ощущений через различные виды основных движений</a:t>
          </a:r>
          <a:endParaRPr lang="ru-RU" sz="1500" b="1" dirty="0">
            <a:latin typeface="Cambria" pitchFamily="18" charset="0"/>
          </a:endParaRPr>
        </a:p>
      </dgm:t>
    </dgm:pt>
    <dgm:pt modelId="{10AAAE62-9284-4A00-A8D0-6B09553F7D4D}" type="parTrans" cxnId="{CE3F54DC-4F89-44AB-9F01-3DE3C84A6985}">
      <dgm:prSet/>
      <dgm:spPr/>
      <dgm:t>
        <a:bodyPr/>
        <a:lstStyle/>
        <a:p>
          <a:endParaRPr lang="ru-RU"/>
        </a:p>
      </dgm:t>
    </dgm:pt>
    <dgm:pt modelId="{AE4269E7-ACD1-4501-B08D-F57B34EFE707}" type="sibTrans" cxnId="{CE3F54DC-4F89-44AB-9F01-3DE3C84A6985}">
      <dgm:prSet/>
      <dgm:spPr/>
      <dgm:t>
        <a:bodyPr/>
        <a:lstStyle/>
        <a:p>
          <a:endParaRPr lang="ru-RU"/>
        </a:p>
      </dgm:t>
    </dgm:pt>
    <dgm:pt modelId="{AA027DA3-D5B5-46A5-9AB6-37327117BF17}">
      <dgm:prSet phldrT="[Текст]" custT="1"/>
      <dgm:spPr/>
      <dgm:t>
        <a:bodyPr/>
        <a:lstStyle/>
        <a:p>
          <a:r>
            <a:rPr lang="ru-RU" sz="1500" b="1" dirty="0" smtClean="0">
              <a:latin typeface="Cambria" pitchFamily="18" charset="0"/>
            </a:rPr>
            <a:t>Корригирующая гимнастика,  </a:t>
          </a:r>
        </a:p>
        <a:p>
          <a:r>
            <a:rPr lang="ru-RU" sz="1500" b="1" dirty="0" smtClean="0">
              <a:latin typeface="Cambria" pitchFamily="18" charset="0"/>
            </a:rPr>
            <a:t>дыхательная гимнастика </a:t>
          </a:r>
          <a:endParaRPr lang="ru-RU" sz="1500" b="1" dirty="0">
            <a:latin typeface="Cambria" pitchFamily="18" charset="0"/>
          </a:endParaRPr>
        </a:p>
      </dgm:t>
    </dgm:pt>
    <dgm:pt modelId="{24A36AC4-EBAC-4CDD-8481-D864CB4848EA}" type="parTrans" cxnId="{6CF7C34E-3354-4850-A829-474C91FA4AF5}">
      <dgm:prSet/>
      <dgm:spPr/>
      <dgm:t>
        <a:bodyPr/>
        <a:lstStyle/>
        <a:p>
          <a:endParaRPr lang="ru-RU"/>
        </a:p>
      </dgm:t>
    </dgm:pt>
    <dgm:pt modelId="{AA4C30CB-FEF2-4980-9011-8610B38489FF}" type="sibTrans" cxnId="{6CF7C34E-3354-4850-A829-474C91FA4AF5}">
      <dgm:prSet/>
      <dgm:spPr/>
      <dgm:t>
        <a:bodyPr/>
        <a:lstStyle/>
        <a:p>
          <a:endParaRPr lang="ru-RU"/>
        </a:p>
      </dgm:t>
    </dgm:pt>
    <dgm:pt modelId="{3AA01802-B098-4EEE-BCF2-4E4CDE4722E9}">
      <dgm:prSet phldrT="[Текст]" custT="1"/>
      <dgm:spPr/>
      <dgm:t>
        <a:bodyPr/>
        <a:lstStyle/>
        <a:p>
          <a:r>
            <a:rPr lang="ru-RU" sz="1500" b="1" dirty="0" smtClean="0">
              <a:latin typeface="Cambria" pitchFamily="18" charset="0"/>
            </a:rPr>
            <a:t>Развитие речевого слуха, фонематического восприятия, речевого дыхания, просодики</a:t>
          </a:r>
          <a:r>
            <a:rPr lang="ru-RU" sz="1300" dirty="0"/>
            <a:t/>
          </a:r>
          <a:br>
            <a:rPr lang="ru-RU" sz="1300" dirty="0"/>
          </a:br>
          <a:endParaRPr lang="ru-RU" sz="1300" dirty="0"/>
        </a:p>
      </dgm:t>
    </dgm:pt>
    <dgm:pt modelId="{5F2780F1-859E-4464-BE51-9A2606F40DCE}" type="parTrans" cxnId="{3D2CF361-18DA-4039-AFCF-CCF56B8E938A}">
      <dgm:prSet/>
      <dgm:spPr/>
      <dgm:t>
        <a:bodyPr/>
        <a:lstStyle/>
        <a:p>
          <a:endParaRPr lang="ru-RU"/>
        </a:p>
      </dgm:t>
    </dgm:pt>
    <dgm:pt modelId="{FC224FFF-91B5-4995-8AC2-38900F8D2734}" type="sibTrans" cxnId="{3D2CF361-18DA-4039-AFCF-CCF56B8E938A}">
      <dgm:prSet/>
      <dgm:spPr/>
      <dgm:t>
        <a:bodyPr/>
        <a:lstStyle/>
        <a:p>
          <a:endParaRPr lang="ru-RU"/>
        </a:p>
      </dgm:t>
    </dgm:pt>
    <dgm:pt modelId="{8ADFD82C-A485-4FB2-9A84-5CB58880ABBE}">
      <dgm:prSet phldrT="[Текст]" custT="1"/>
      <dgm:spPr/>
      <dgm:t>
        <a:bodyPr/>
        <a:lstStyle/>
        <a:p>
          <a:endParaRPr lang="ru-RU" sz="1500" b="1" dirty="0" smtClean="0">
            <a:latin typeface="Cambria" pitchFamily="18" charset="0"/>
          </a:endParaRPr>
        </a:p>
        <a:p>
          <a:r>
            <a:rPr lang="ru-RU" sz="1500" b="1" dirty="0" smtClean="0">
              <a:latin typeface="Cambria" pitchFamily="18" charset="0"/>
            </a:rPr>
            <a:t>Подвижные игры с использованием речевых текстов на координацию речи и движения, работа над дыханием</a:t>
          </a:r>
          <a:r>
            <a:rPr lang="ru-RU" sz="1100" dirty="0"/>
            <a:t/>
          </a:r>
          <a:br>
            <a:rPr lang="ru-RU" sz="1100" dirty="0"/>
          </a:br>
          <a:endParaRPr lang="ru-RU" sz="1100" dirty="0"/>
        </a:p>
      </dgm:t>
    </dgm:pt>
    <dgm:pt modelId="{6872289E-02AF-491C-9895-DC05CEDA81A2}" type="parTrans" cxnId="{A6C2AB0C-CB4C-49B4-94C9-257EBD404303}">
      <dgm:prSet/>
      <dgm:spPr/>
      <dgm:t>
        <a:bodyPr/>
        <a:lstStyle/>
        <a:p>
          <a:endParaRPr lang="ru-RU"/>
        </a:p>
      </dgm:t>
    </dgm:pt>
    <dgm:pt modelId="{B060A991-FAD9-499D-A320-3D628FBD58C6}" type="sibTrans" cxnId="{A6C2AB0C-CB4C-49B4-94C9-257EBD404303}">
      <dgm:prSet/>
      <dgm:spPr/>
      <dgm:t>
        <a:bodyPr/>
        <a:lstStyle/>
        <a:p>
          <a:endParaRPr lang="ru-RU"/>
        </a:p>
      </dgm:t>
    </dgm:pt>
    <dgm:pt modelId="{C9BC6263-5302-4D24-AEB5-4886DB5E7A2A}">
      <dgm:prSet phldrT="[Текст]" custT="1"/>
      <dgm:spPr/>
      <dgm:t>
        <a:bodyPr/>
        <a:lstStyle/>
        <a:p>
          <a:r>
            <a:rPr lang="ru-RU" sz="1500" b="1" dirty="0" smtClean="0">
              <a:latin typeface="Cambria" pitchFamily="18" charset="0"/>
            </a:rPr>
            <a:t>Развитие двигательного и зрительного анализаторов</a:t>
          </a:r>
          <a:r>
            <a:rPr lang="ru-RU" sz="1400" dirty="0" smtClean="0"/>
            <a:t/>
          </a:r>
          <a:br>
            <a:rPr lang="ru-RU" sz="1400" dirty="0" smtClean="0"/>
          </a:br>
          <a:endParaRPr lang="ru-RU" sz="1400" dirty="0"/>
        </a:p>
      </dgm:t>
    </dgm:pt>
    <dgm:pt modelId="{7BDFD9DA-B5FC-4769-9A65-E840CB1E9AA5}" type="sibTrans" cxnId="{BB6D78D1-A352-44F5-9CBA-651958BDDB79}">
      <dgm:prSet/>
      <dgm:spPr/>
      <dgm:t>
        <a:bodyPr/>
        <a:lstStyle/>
        <a:p>
          <a:endParaRPr lang="ru-RU"/>
        </a:p>
      </dgm:t>
    </dgm:pt>
    <dgm:pt modelId="{396C8760-B8E9-4306-AD87-6F52634FFE9F}" type="parTrans" cxnId="{BB6D78D1-A352-44F5-9CBA-651958BDDB79}">
      <dgm:prSet/>
      <dgm:spPr/>
      <dgm:t>
        <a:bodyPr/>
        <a:lstStyle/>
        <a:p>
          <a:endParaRPr lang="ru-RU"/>
        </a:p>
      </dgm:t>
    </dgm:pt>
    <dgm:pt modelId="{CE3B6DA5-FE8E-4496-BB6C-7581D1472286}" type="pres">
      <dgm:prSet presAssocID="{A6D6C853-9CB1-4349-94DA-4F7DB7B439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3DC22D-2C28-43E3-9D93-4B29F69D836D}" type="pres">
      <dgm:prSet presAssocID="{47A9E714-D1F9-44AF-9304-8253F27CBC9F}" presName="root" presStyleCnt="0"/>
      <dgm:spPr/>
    </dgm:pt>
    <dgm:pt modelId="{D124D91B-3BF0-49AA-8CA5-C8D8A42027E0}" type="pres">
      <dgm:prSet presAssocID="{47A9E714-D1F9-44AF-9304-8253F27CBC9F}" presName="rootComposite" presStyleCnt="0"/>
      <dgm:spPr/>
    </dgm:pt>
    <dgm:pt modelId="{D8660597-B0F3-4CC1-B11B-475EFA7E67A0}" type="pres">
      <dgm:prSet presAssocID="{47A9E714-D1F9-44AF-9304-8253F27CBC9F}" presName="rootText" presStyleLbl="node1" presStyleIdx="0" presStyleCnt="2" custScaleX="135461" custScaleY="75525" custLinFactNeighborX="-50947" custLinFactNeighborY="5741"/>
      <dgm:spPr/>
      <dgm:t>
        <a:bodyPr/>
        <a:lstStyle/>
        <a:p>
          <a:endParaRPr lang="ru-RU"/>
        </a:p>
      </dgm:t>
    </dgm:pt>
    <dgm:pt modelId="{5BD2C29A-4170-4B73-88A3-30A5739B9C6C}" type="pres">
      <dgm:prSet presAssocID="{47A9E714-D1F9-44AF-9304-8253F27CBC9F}" presName="rootConnector" presStyleLbl="node1" presStyleIdx="0" presStyleCnt="2"/>
      <dgm:spPr/>
      <dgm:t>
        <a:bodyPr/>
        <a:lstStyle/>
        <a:p>
          <a:endParaRPr lang="ru-RU"/>
        </a:p>
      </dgm:t>
    </dgm:pt>
    <dgm:pt modelId="{6954F470-0FD8-433A-A96B-D874CE756701}" type="pres">
      <dgm:prSet presAssocID="{47A9E714-D1F9-44AF-9304-8253F27CBC9F}" presName="childShape" presStyleCnt="0"/>
      <dgm:spPr/>
    </dgm:pt>
    <dgm:pt modelId="{F6D7804E-5629-4EF2-BD6D-DE8AC072828D}" type="pres">
      <dgm:prSet presAssocID="{DD81B29C-4864-4E3B-8AC1-7490BFA1357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15C20D4-4FF9-4B89-B2FE-4C7FDBE5D7DD}" type="pres">
      <dgm:prSet presAssocID="{E57F65DD-0F64-4565-A723-672F65C0DD5E}" presName="childText" presStyleLbl="bgAcc1" presStyleIdx="0" presStyleCnt="6" custScaleX="141196" custScaleY="123778" custLinFactNeighborX="2510" custLinFactNeighborY="-8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E1BE4-9D65-4447-A13A-EBBF9B5FDFA6}" type="pres">
      <dgm:prSet presAssocID="{396C8760-B8E9-4306-AD87-6F52634FFE9F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DB0DAD1-C261-4039-A6F8-94F6FCBB8CC2}" type="pres">
      <dgm:prSet presAssocID="{C9BC6263-5302-4D24-AEB5-4886DB5E7A2A}" presName="childText" presStyleLbl="bgAcc1" presStyleIdx="1" presStyleCnt="6" custScaleX="132955" custLinFactNeighborX="6629" custLinFactNeighborY="-2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E132B-13D5-4A4A-B9FE-39A89D84A95C}" type="pres">
      <dgm:prSet presAssocID="{5F2780F1-859E-4464-BE51-9A2606F40DC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FBB3EFDA-1495-4961-AF38-D88F8C01F7E9}" type="pres">
      <dgm:prSet presAssocID="{3AA01802-B098-4EEE-BCF2-4E4CDE4722E9}" presName="childText" presStyleLbl="bgAcc1" presStyleIdx="2" presStyleCnt="6" custScaleX="132956" custScaleY="124101" custLinFactNeighborX="6629" custLinFactNeighborY="-4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79F6C-72BE-4D08-8A18-899F644E0E20}" type="pres">
      <dgm:prSet presAssocID="{A4086FE1-778E-43D9-9600-D4B9006DFAF4}" presName="root" presStyleCnt="0"/>
      <dgm:spPr/>
    </dgm:pt>
    <dgm:pt modelId="{2A936B3A-991F-47C5-8BC9-23295B6672ED}" type="pres">
      <dgm:prSet presAssocID="{A4086FE1-778E-43D9-9600-D4B9006DFAF4}" presName="rootComposite" presStyleCnt="0"/>
      <dgm:spPr/>
    </dgm:pt>
    <dgm:pt modelId="{BFB4E35B-B731-4444-A482-A3072196021E}" type="pres">
      <dgm:prSet presAssocID="{A4086FE1-778E-43D9-9600-D4B9006DFAF4}" presName="rootText" presStyleLbl="node1" presStyleIdx="1" presStyleCnt="2" custScaleX="178339" custScaleY="84347" custLinFactNeighborX="33" custLinFactNeighborY="6821"/>
      <dgm:spPr/>
      <dgm:t>
        <a:bodyPr/>
        <a:lstStyle/>
        <a:p>
          <a:endParaRPr lang="ru-RU"/>
        </a:p>
      </dgm:t>
    </dgm:pt>
    <dgm:pt modelId="{181F7CF9-9430-4E27-AA67-EF70F8F36619}" type="pres">
      <dgm:prSet presAssocID="{A4086FE1-778E-43D9-9600-D4B9006DFAF4}" presName="rootConnector" presStyleLbl="node1" presStyleIdx="1" presStyleCnt="2"/>
      <dgm:spPr/>
      <dgm:t>
        <a:bodyPr/>
        <a:lstStyle/>
        <a:p>
          <a:endParaRPr lang="ru-RU"/>
        </a:p>
      </dgm:t>
    </dgm:pt>
    <dgm:pt modelId="{4648D555-07B2-47E2-AE8F-FF1FE891298B}" type="pres">
      <dgm:prSet presAssocID="{A4086FE1-778E-43D9-9600-D4B9006DFAF4}" presName="childShape" presStyleCnt="0"/>
      <dgm:spPr/>
    </dgm:pt>
    <dgm:pt modelId="{FCB96AE1-021B-4243-B189-801495275BA2}" type="pres">
      <dgm:prSet presAssocID="{10AAAE62-9284-4A00-A8D0-6B09553F7D4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28480BE-213B-4CFE-9B61-D85171CFD770}" type="pres">
      <dgm:prSet presAssocID="{99BF1703-0F92-438D-9AB8-444A28BC5568}" presName="childText" presStyleLbl="bgAcc1" presStyleIdx="3" presStyleCnt="6" custScaleX="162467" custScaleY="113851" custLinFactNeighborX="13667" custLinFactNeighborY="-17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4291D-027A-4A41-8EAA-FD9352FC59D9}" type="pres">
      <dgm:prSet presAssocID="{24A36AC4-EBAC-4CDD-8481-D864CB4848EA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777C487-A8E2-42F1-88D0-C86693D0F41F}" type="pres">
      <dgm:prSet presAssocID="{AA027DA3-D5B5-46A5-9AB6-37327117BF17}" presName="childText" presStyleLbl="bgAcc1" presStyleIdx="4" presStyleCnt="6" custScaleX="157673" custScaleY="86971" custLinFactNeighborX="16056" custLinFactNeighborY="-19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D32CC-0E73-4963-A14B-8190DB3B58D6}" type="pres">
      <dgm:prSet presAssocID="{6872289E-02AF-491C-9895-DC05CEDA81A2}" presName="Name13" presStyleLbl="parChTrans1D2" presStyleIdx="5" presStyleCnt="6"/>
      <dgm:spPr/>
      <dgm:t>
        <a:bodyPr/>
        <a:lstStyle/>
        <a:p>
          <a:endParaRPr lang="ru-RU"/>
        </a:p>
      </dgm:t>
    </dgm:pt>
    <dgm:pt modelId="{12676D60-6242-461A-BCB5-48EBB4D6FF15}" type="pres">
      <dgm:prSet presAssocID="{8ADFD82C-A485-4FB2-9A84-5CB58880ABBE}" presName="childText" presStyleLbl="bgAcc1" presStyleIdx="5" presStyleCnt="6" custScaleX="156745" custScaleY="113139" custLinFactNeighborX="17787" custLinFactNeighborY="-29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7F6AC9-F11B-450A-B423-A46F9AED0841}" srcId="{A6D6C853-9CB1-4349-94DA-4F7DB7B43938}" destId="{A4086FE1-778E-43D9-9600-D4B9006DFAF4}" srcOrd="1" destOrd="0" parTransId="{85663BBF-CDFD-421D-B770-EC9354B7F01F}" sibTransId="{8AF899C7-A557-4219-B755-E764DB9054A8}"/>
    <dgm:cxn modelId="{6CF7C34E-3354-4850-A829-474C91FA4AF5}" srcId="{A4086FE1-778E-43D9-9600-D4B9006DFAF4}" destId="{AA027DA3-D5B5-46A5-9AB6-37327117BF17}" srcOrd="1" destOrd="0" parTransId="{24A36AC4-EBAC-4CDD-8481-D864CB4848EA}" sibTransId="{AA4C30CB-FEF2-4980-9011-8610B38489FF}"/>
    <dgm:cxn modelId="{1157264F-0097-4050-BFC1-DD32CBDFA8E9}" type="presOf" srcId="{47A9E714-D1F9-44AF-9304-8253F27CBC9F}" destId="{D8660597-B0F3-4CC1-B11B-475EFA7E67A0}" srcOrd="0" destOrd="0" presId="urn:microsoft.com/office/officeart/2005/8/layout/hierarchy3"/>
    <dgm:cxn modelId="{BB6D78D1-A352-44F5-9CBA-651958BDDB79}" srcId="{47A9E714-D1F9-44AF-9304-8253F27CBC9F}" destId="{C9BC6263-5302-4D24-AEB5-4886DB5E7A2A}" srcOrd="1" destOrd="0" parTransId="{396C8760-B8E9-4306-AD87-6F52634FFE9F}" sibTransId="{7BDFD9DA-B5FC-4769-9A65-E840CB1E9AA5}"/>
    <dgm:cxn modelId="{ADA59F01-4EF6-456A-966A-87B3B8F8440A}" type="presOf" srcId="{AA027DA3-D5B5-46A5-9AB6-37327117BF17}" destId="{A777C487-A8E2-42F1-88D0-C86693D0F41F}" srcOrd="0" destOrd="0" presId="urn:microsoft.com/office/officeart/2005/8/layout/hierarchy3"/>
    <dgm:cxn modelId="{5D1A745B-68E4-4897-AC37-AFD0221B71CE}" type="presOf" srcId="{3AA01802-B098-4EEE-BCF2-4E4CDE4722E9}" destId="{FBB3EFDA-1495-4961-AF38-D88F8C01F7E9}" srcOrd="0" destOrd="0" presId="urn:microsoft.com/office/officeart/2005/8/layout/hierarchy3"/>
    <dgm:cxn modelId="{18D7BCDE-464D-49EA-95FC-146B7263D19F}" type="presOf" srcId="{A4086FE1-778E-43D9-9600-D4B9006DFAF4}" destId="{BFB4E35B-B731-4444-A482-A3072196021E}" srcOrd="0" destOrd="0" presId="urn:microsoft.com/office/officeart/2005/8/layout/hierarchy3"/>
    <dgm:cxn modelId="{A9B65FB1-1AA4-46F2-A464-8FF37390614C}" srcId="{A6D6C853-9CB1-4349-94DA-4F7DB7B43938}" destId="{47A9E714-D1F9-44AF-9304-8253F27CBC9F}" srcOrd="0" destOrd="0" parTransId="{8E72723F-65A1-4E45-9E87-029BF01728B5}" sibTransId="{F17C2379-5529-4EAB-8CDC-754800074878}"/>
    <dgm:cxn modelId="{4B3D9BDE-34F6-4315-BC41-C6C2DDFC2E66}" type="presOf" srcId="{DD81B29C-4864-4E3B-8AC1-7490BFA1357C}" destId="{F6D7804E-5629-4EF2-BD6D-DE8AC072828D}" srcOrd="0" destOrd="0" presId="urn:microsoft.com/office/officeart/2005/8/layout/hierarchy3"/>
    <dgm:cxn modelId="{A5136C04-6C03-4B89-87F9-9B960922E7D8}" type="presOf" srcId="{24A36AC4-EBAC-4CDD-8481-D864CB4848EA}" destId="{50B4291D-027A-4A41-8EAA-FD9352FC59D9}" srcOrd="0" destOrd="0" presId="urn:microsoft.com/office/officeart/2005/8/layout/hierarchy3"/>
    <dgm:cxn modelId="{E6C372FB-B27E-454D-B01B-C2B2E778CF19}" type="presOf" srcId="{99BF1703-0F92-438D-9AB8-444A28BC5568}" destId="{128480BE-213B-4CFE-9B61-D85171CFD770}" srcOrd="0" destOrd="0" presId="urn:microsoft.com/office/officeart/2005/8/layout/hierarchy3"/>
    <dgm:cxn modelId="{FF77B27C-EA7F-4AD2-AE2E-47E6192C3AC8}" type="presOf" srcId="{A6D6C853-9CB1-4349-94DA-4F7DB7B43938}" destId="{CE3B6DA5-FE8E-4496-BB6C-7581D1472286}" srcOrd="0" destOrd="0" presId="urn:microsoft.com/office/officeart/2005/8/layout/hierarchy3"/>
    <dgm:cxn modelId="{E8413D1E-1EB1-4165-A645-6A97D142462F}" type="presOf" srcId="{E57F65DD-0F64-4565-A723-672F65C0DD5E}" destId="{115C20D4-4FF9-4B89-B2FE-4C7FDBE5D7DD}" srcOrd="0" destOrd="0" presId="urn:microsoft.com/office/officeart/2005/8/layout/hierarchy3"/>
    <dgm:cxn modelId="{3D2CF361-18DA-4039-AFCF-CCF56B8E938A}" srcId="{47A9E714-D1F9-44AF-9304-8253F27CBC9F}" destId="{3AA01802-B098-4EEE-BCF2-4E4CDE4722E9}" srcOrd="2" destOrd="0" parTransId="{5F2780F1-859E-4464-BE51-9A2606F40DCE}" sibTransId="{FC224FFF-91B5-4995-8AC2-38900F8D2734}"/>
    <dgm:cxn modelId="{CE3F54DC-4F89-44AB-9F01-3DE3C84A6985}" srcId="{A4086FE1-778E-43D9-9600-D4B9006DFAF4}" destId="{99BF1703-0F92-438D-9AB8-444A28BC5568}" srcOrd="0" destOrd="0" parTransId="{10AAAE62-9284-4A00-A8D0-6B09553F7D4D}" sibTransId="{AE4269E7-ACD1-4501-B08D-F57B34EFE707}"/>
    <dgm:cxn modelId="{FB0F4B97-F8F9-4D3C-8989-92054247BA33}" type="presOf" srcId="{47A9E714-D1F9-44AF-9304-8253F27CBC9F}" destId="{5BD2C29A-4170-4B73-88A3-30A5739B9C6C}" srcOrd="1" destOrd="0" presId="urn:microsoft.com/office/officeart/2005/8/layout/hierarchy3"/>
    <dgm:cxn modelId="{2DF91CC1-DA58-4B18-BDD3-AE44D78E048D}" type="presOf" srcId="{10AAAE62-9284-4A00-A8D0-6B09553F7D4D}" destId="{FCB96AE1-021B-4243-B189-801495275BA2}" srcOrd="0" destOrd="0" presId="urn:microsoft.com/office/officeart/2005/8/layout/hierarchy3"/>
    <dgm:cxn modelId="{BB45B646-8A25-40A4-9EA4-5D7EAC27732B}" type="presOf" srcId="{A4086FE1-778E-43D9-9600-D4B9006DFAF4}" destId="{181F7CF9-9430-4E27-AA67-EF70F8F36619}" srcOrd="1" destOrd="0" presId="urn:microsoft.com/office/officeart/2005/8/layout/hierarchy3"/>
    <dgm:cxn modelId="{7B7196DA-1970-46D2-B300-707C3E0854A1}" type="presOf" srcId="{8ADFD82C-A485-4FB2-9A84-5CB58880ABBE}" destId="{12676D60-6242-461A-BCB5-48EBB4D6FF15}" srcOrd="0" destOrd="0" presId="urn:microsoft.com/office/officeart/2005/8/layout/hierarchy3"/>
    <dgm:cxn modelId="{31441D34-4197-4944-980E-4C6C4E2A9FDD}" type="presOf" srcId="{6872289E-02AF-491C-9895-DC05CEDA81A2}" destId="{86ED32CC-0E73-4963-A14B-8190DB3B58D6}" srcOrd="0" destOrd="0" presId="urn:microsoft.com/office/officeart/2005/8/layout/hierarchy3"/>
    <dgm:cxn modelId="{A9D8E858-9FCE-4A31-B935-C727CAE842B1}" srcId="{47A9E714-D1F9-44AF-9304-8253F27CBC9F}" destId="{E57F65DD-0F64-4565-A723-672F65C0DD5E}" srcOrd="0" destOrd="0" parTransId="{DD81B29C-4864-4E3B-8AC1-7490BFA1357C}" sibTransId="{670A543C-8D56-4BD0-B05A-93D7E093DE8D}"/>
    <dgm:cxn modelId="{F29A58C6-C577-4161-BA6C-243FB36B3D28}" type="presOf" srcId="{396C8760-B8E9-4306-AD87-6F52634FFE9F}" destId="{982E1BE4-9D65-4447-A13A-EBBF9B5FDFA6}" srcOrd="0" destOrd="0" presId="urn:microsoft.com/office/officeart/2005/8/layout/hierarchy3"/>
    <dgm:cxn modelId="{B6691573-B4FD-466A-95F9-6044B090142D}" type="presOf" srcId="{5F2780F1-859E-4464-BE51-9A2606F40DCE}" destId="{4F1E132B-13D5-4A4A-B9FE-39A89D84A95C}" srcOrd="0" destOrd="0" presId="urn:microsoft.com/office/officeart/2005/8/layout/hierarchy3"/>
    <dgm:cxn modelId="{A6C2AB0C-CB4C-49B4-94C9-257EBD404303}" srcId="{A4086FE1-778E-43D9-9600-D4B9006DFAF4}" destId="{8ADFD82C-A485-4FB2-9A84-5CB58880ABBE}" srcOrd="2" destOrd="0" parTransId="{6872289E-02AF-491C-9895-DC05CEDA81A2}" sibTransId="{B060A991-FAD9-499D-A320-3D628FBD58C6}"/>
    <dgm:cxn modelId="{82CD9083-900F-4A7C-A3D3-C5AE75C1401D}" type="presOf" srcId="{C9BC6263-5302-4D24-AEB5-4886DB5E7A2A}" destId="{0DB0DAD1-C261-4039-A6F8-94F6FCBB8CC2}" srcOrd="0" destOrd="0" presId="urn:microsoft.com/office/officeart/2005/8/layout/hierarchy3"/>
    <dgm:cxn modelId="{07941C10-F205-4E58-BA14-162A42607C64}" type="presParOf" srcId="{CE3B6DA5-FE8E-4496-BB6C-7581D1472286}" destId="{D93DC22D-2C28-43E3-9D93-4B29F69D836D}" srcOrd="0" destOrd="0" presId="urn:microsoft.com/office/officeart/2005/8/layout/hierarchy3"/>
    <dgm:cxn modelId="{BAA811BB-A925-42F7-B89A-71122F4FE22F}" type="presParOf" srcId="{D93DC22D-2C28-43E3-9D93-4B29F69D836D}" destId="{D124D91B-3BF0-49AA-8CA5-C8D8A42027E0}" srcOrd="0" destOrd="0" presId="urn:microsoft.com/office/officeart/2005/8/layout/hierarchy3"/>
    <dgm:cxn modelId="{5950AC7D-9DF4-43B8-BE5B-9D5733635883}" type="presParOf" srcId="{D124D91B-3BF0-49AA-8CA5-C8D8A42027E0}" destId="{D8660597-B0F3-4CC1-B11B-475EFA7E67A0}" srcOrd="0" destOrd="0" presId="urn:microsoft.com/office/officeart/2005/8/layout/hierarchy3"/>
    <dgm:cxn modelId="{A59AE526-264E-49C7-9423-9C1EDDD7C8BB}" type="presParOf" srcId="{D124D91B-3BF0-49AA-8CA5-C8D8A42027E0}" destId="{5BD2C29A-4170-4B73-88A3-30A5739B9C6C}" srcOrd="1" destOrd="0" presId="urn:microsoft.com/office/officeart/2005/8/layout/hierarchy3"/>
    <dgm:cxn modelId="{AD33E5A2-C807-47DA-8CDE-CB79471C5FFF}" type="presParOf" srcId="{D93DC22D-2C28-43E3-9D93-4B29F69D836D}" destId="{6954F470-0FD8-433A-A96B-D874CE756701}" srcOrd="1" destOrd="0" presId="urn:microsoft.com/office/officeart/2005/8/layout/hierarchy3"/>
    <dgm:cxn modelId="{7B7929B7-C30D-48CD-98A9-077E4FF2D1D4}" type="presParOf" srcId="{6954F470-0FD8-433A-A96B-D874CE756701}" destId="{F6D7804E-5629-4EF2-BD6D-DE8AC072828D}" srcOrd="0" destOrd="0" presId="urn:microsoft.com/office/officeart/2005/8/layout/hierarchy3"/>
    <dgm:cxn modelId="{510F9C21-1BC0-493F-B559-13C3EFA141A7}" type="presParOf" srcId="{6954F470-0FD8-433A-A96B-D874CE756701}" destId="{115C20D4-4FF9-4B89-B2FE-4C7FDBE5D7DD}" srcOrd="1" destOrd="0" presId="urn:microsoft.com/office/officeart/2005/8/layout/hierarchy3"/>
    <dgm:cxn modelId="{7BB93548-7527-49C0-A4E1-9EFBADE5B435}" type="presParOf" srcId="{6954F470-0FD8-433A-A96B-D874CE756701}" destId="{982E1BE4-9D65-4447-A13A-EBBF9B5FDFA6}" srcOrd="2" destOrd="0" presId="urn:microsoft.com/office/officeart/2005/8/layout/hierarchy3"/>
    <dgm:cxn modelId="{E9213774-2469-4DA8-8F6D-F857978679A8}" type="presParOf" srcId="{6954F470-0FD8-433A-A96B-D874CE756701}" destId="{0DB0DAD1-C261-4039-A6F8-94F6FCBB8CC2}" srcOrd="3" destOrd="0" presId="urn:microsoft.com/office/officeart/2005/8/layout/hierarchy3"/>
    <dgm:cxn modelId="{79AA0176-BE6B-4AD0-81F7-4C2D37D8B2D1}" type="presParOf" srcId="{6954F470-0FD8-433A-A96B-D874CE756701}" destId="{4F1E132B-13D5-4A4A-B9FE-39A89D84A95C}" srcOrd="4" destOrd="0" presId="urn:microsoft.com/office/officeart/2005/8/layout/hierarchy3"/>
    <dgm:cxn modelId="{CC5E78BF-77A1-4C8A-AD75-5A5D5BE1F69A}" type="presParOf" srcId="{6954F470-0FD8-433A-A96B-D874CE756701}" destId="{FBB3EFDA-1495-4961-AF38-D88F8C01F7E9}" srcOrd="5" destOrd="0" presId="urn:microsoft.com/office/officeart/2005/8/layout/hierarchy3"/>
    <dgm:cxn modelId="{C57ACB24-2BB8-4DD6-9264-A4D483D88038}" type="presParOf" srcId="{CE3B6DA5-FE8E-4496-BB6C-7581D1472286}" destId="{A9979F6C-72BE-4D08-8A18-899F644E0E20}" srcOrd="1" destOrd="0" presId="urn:microsoft.com/office/officeart/2005/8/layout/hierarchy3"/>
    <dgm:cxn modelId="{C242692A-097C-4B65-AC3E-D81479C7BA81}" type="presParOf" srcId="{A9979F6C-72BE-4D08-8A18-899F644E0E20}" destId="{2A936B3A-991F-47C5-8BC9-23295B6672ED}" srcOrd="0" destOrd="0" presId="urn:microsoft.com/office/officeart/2005/8/layout/hierarchy3"/>
    <dgm:cxn modelId="{9F7B4A37-388A-4CCD-80A8-653956741F38}" type="presParOf" srcId="{2A936B3A-991F-47C5-8BC9-23295B6672ED}" destId="{BFB4E35B-B731-4444-A482-A3072196021E}" srcOrd="0" destOrd="0" presId="urn:microsoft.com/office/officeart/2005/8/layout/hierarchy3"/>
    <dgm:cxn modelId="{B3543643-3625-4BCE-A742-E10872B68C78}" type="presParOf" srcId="{2A936B3A-991F-47C5-8BC9-23295B6672ED}" destId="{181F7CF9-9430-4E27-AA67-EF70F8F36619}" srcOrd="1" destOrd="0" presId="urn:microsoft.com/office/officeart/2005/8/layout/hierarchy3"/>
    <dgm:cxn modelId="{F14E2DE5-6215-4339-8F86-0201BDD24A04}" type="presParOf" srcId="{A9979F6C-72BE-4D08-8A18-899F644E0E20}" destId="{4648D555-07B2-47E2-AE8F-FF1FE891298B}" srcOrd="1" destOrd="0" presId="urn:microsoft.com/office/officeart/2005/8/layout/hierarchy3"/>
    <dgm:cxn modelId="{D2A0DEF1-5E88-4854-987E-0603612F9ED9}" type="presParOf" srcId="{4648D555-07B2-47E2-AE8F-FF1FE891298B}" destId="{FCB96AE1-021B-4243-B189-801495275BA2}" srcOrd="0" destOrd="0" presId="urn:microsoft.com/office/officeart/2005/8/layout/hierarchy3"/>
    <dgm:cxn modelId="{AF717EB0-1DF3-47EF-9596-A5A72C12DD20}" type="presParOf" srcId="{4648D555-07B2-47E2-AE8F-FF1FE891298B}" destId="{128480BE-213B-4CFE-9B61-D85171CFD770}" srcOrd="1" destOrd="0" presId="urn:microsoft.com/office/officeart/2005/8/layout/hierarchy3"/>
    <dgm:cxn modelId="{0A68A58A-4F7A-4D02-A47E-3B1ABDE98889}" type="presParOf" srcId="{4648D555-07B2-47E2-AE8F-FF1FE891298B}" destId="{50B4291D-027A-4A41-8EAA-FD9352FC59D9}" srcOrd="2" destOrd="0" presId="urn:microsoft.com/office/officeart/2005/8/layout/hierarchy3"/>
    <dgm:cxn modelId="{2A4E118A-72D5-4223-BDB1-AFA1A5DB3F15}" type="presParOf" srcId="{4648D555-07B2-47E2-AE8F-FF1FE891298B}" destId="{A777C487-A8E2-42F1-88D0-C86693D0F41F}" srcOrd="3" destOrd="0" presId="urn:microsoft.com/office/officeart/2005/8/layout/hierarchy3"/>
    <dgm:cxn modelId="{BC03BBEE-A294-4043-8750-1CC9ACEDD80A}" type="presParOf" srcId="{4648D555-07B2-47E2-AE8F-FF1FE891298B}" destId="{86ED32CC-0E73-4963-A14B-8190DB3B58D6}" srcOrd="4" destOrd="0" presId="urn:microsoft.com/office/officeart/2005/8/layout/hierarchy3"/>
    <dgm:cxn modelId="{5B0D29B5-5FAF-4DFF-BF0D-1B9DAABB343A}" type="presParOf" srcId="{4648D555-07B2-47E2-AE8F-FF1FE891298B}" destId="{12676D60-6242-461A-BCB5-48EBB4D6FF1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92E1D9-A4A8-464F-9B53-2BA292B473DC}">
      <dsp:nvSpPr>
        <dsp:cNvPr id="0" name=""/>
        <dsp:cNvSpPr/>
      </dsp:nvSpPr>
      <dsp:spPr>
        <a:xfrm>
          <a:off x="3591609" y="1899421"/>
          <a:ext cx="1457740" cy="14577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РЕБЕНОК</a:t>
          </a:r>
          <a:endParaRPr lang="ru-RU" sz="1800" kern="1200" dirty="0"/>
        </a:p>
      </dsp:txBody>
      <dsp:txXfrm>
        <a:off x="3591609" y="1899421"/>
        <a:ext cx="1457740" cy="1457740"/>
      </dsp:txXfrm>
    </dsp:sp>
    <dsp:sp modelId="{339382B0-61C5-41C6-A390-5A31C72647BA}">
      <dsp:nvSpPr>
        <dsp:cNvPr id="0" name=""/>
        <dsp:cNvSpPr/>
      </dsp:nvSpPr>
      <dsp:spPr>
        <a:xfrm rot="16200000">
          <a:off x="4101606" y="1665365"/>
          <a:ext cx="437747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437747" y="15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309536" y="1669604"/>
        <a:ext cx="21887" cy="21887"/>
      </dsp:txXfrm>
    </dsp:sp>
    <dsp:sp modelId="{323A4F9D-4D1F-454E-BA55-A37874821D3F}">
      <dsp:nvSpPr>
        <dsp:cNvPr id="0" name=""/>
        <dsp:cNvSpPr/>
      </dsp:nvSpPr>
      <dsp:spPr>
        <a:xfrm>
          <a:off x="3591609" y="3934"/>
          <a:ext cx="1457740" cy="14577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ВОСПИТАТЕЛЬ </a:t>
          </a:r>
          <a:endParaRPr lang="ru-RU" sz="1100" kern="1200" dirty="0"/>
        </a:p>
      </dsp:txBody>
      <dsp:txXfrm>
        <a:off x="3591609" y="3934"/>
        <a:ext cx="1457740" cy="1457740"/>
      </dsp:txXfrm>
    </dsp:sp>
    <dsp:sp modelId="{13EFEA68-9283-4570-A691-93C2E3CAEE1B}">
      <dsp:nvSpPr>
        <dsp:cNvPr id="0" name=""/>
        <dsp:cNvSpPr/>
      </dsp:nvSpPr>
      <dsp:spPr>
        <a:xfrm>
          <a:off x="5049350" y="2613108"/>
          <a:ext cx="437747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437747" y="15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7280" y="2617348"/>
        <a:ext cx="21887" cy="21887"/>
      </dsp:txXfrm>
    </dsp:sp>
    <dsp:sp modelId="{522E99B4-AB5C-45D3-B2F8-CDB1B16BA085}">
      <dsp:nvSpPr>
        <dsp:cNvPr id="0" name=""/>
        <dsp:cNvSpPr/>
      </dsp:nvSpPr>
      <dsp:spPr>
        <a:xfrm>
          <a:off x="5487097" y="1899421"/>
          <a:ext cx="1457740" cy="14577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Инструктор по физической культуре</a:t>
          </a:r>
          <a:endParaRPr lang="ru-RU" sz="1100" kern="1200" dirty="0"/>
        </a:p>
      </dsp:txBody>
      <dsp:txXfrm>
        <a:off x="5487097" y="1899421"/>
        <a:ext cx="1457740" cy="1457740"/>
      </dsp:txXfrm>
    </dsp:sp>
    <dsp:sp modelId="{AC06D05D-0AE4-40E2-825E-D6958F9B8523}">
      <dsp:nvSpPr>
        <dsp:cNvPr id="0" name=""/>
        <dsp:cNvSpPr/>
      </dsp:nvSpPr>
      <dsp:spPr>
        <a:xfrm rot="5400000">
          <a:off x="4101606" y="3560852"/>
          <a:ext cx="437747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437747" y="15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309536" y="3565092"/>
        <a:ext cx="21887" cy="21887"/>
      </dsp:txXfrm>
    </dsp:sp>
    <dsp:sp modelId="{1DF8D0A0-3246-4B20-8EC9-602243EED121}">
      <dsp:nvSpPr>
        <dsp:cNvPr id="0" name=""/>
        <dsp:cNvSpPr/>
      </dsp:nvSpPr>
      <dsp:spPr>
        <a:xfrm>
          <a:off x="3591609" y="3794909"/>
          <a:ext cx="1457740" cy="14577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УЧИТЕЛЬ – ЛОГОПЕД </a:t>
          </a:r>
          <a:endParaRPr lang="ru-RU" sz="1100" kern="1200" dirty="0"/>
        </a:p>
      </dsp:txBody>
      <dsp:txXfrm>
        <a:off x="3591609" y="3794909"/>
        <a:ext cx="1457740" cy="1457740"/>
      </dsp:txXfrm>
    </dsp:sp>
    <dsp:sp modelId="{E5C1CC73-5441-4F4B-BFF6-9E1B24FF2BAC}">
      <dsp:nvSpPr>
        <dsp:cNvPr id="0" name=""/>
        <dsp:cNvSpPr/>
      </dsp:nvSpPr>
      <dsp:spPr>
        <a:xfrm rot="10800000">
          <a:off x="3153862" y="2613108"/>
          <a:ext cx="437747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437747" y="15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61792" y="2617348"/>
        <a:ext cx="21887" cy="21887"/>
      </dsp:txXfrm>
    </dsp:sp>
    <dsp:sp modelId="{1E726872-7B87-4C3E-B070-5317F6C52005}">
      <dsp:nvSpPr>
        <dsp:cNvPr id="0" name=""/>
        <dsp:cNvSpPr/>
      </dsp:nvSpPr>
      <dsp:spPr>
        <a:xfrm>
          <a:off x="1696122" y="1899421"/>
          <a:ext cx="1457740" cy="14577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Музыкальный руководитель </a:t>
          </a:r>
          <a:endParaRPr lang="ru-RU" sz="1100" kern="1200" dirty="0"/>
        </a:p>
      </dsp:txBody>
      <dsp:txXfrm>
        <a:off x="1696122" y="1899421"/>
        <a:ext cx="1457740" cy="14577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60597-B0F3-4CC1-B11B-475EFA7E67A0}">
      <dsp:nvSpPr>
        <dsp:cNvPr id="0" name=""/>
        <dsp:cNvSpPr/>
      </dsp:nvSpPr>
      <dsp:spPr>
        <a:xfrm>
          <a:off x="0" y="48533"/>
          <a:ext cx="2253005" cy="628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itchFamily="18" charset="0"/>
            </a:rPr>
            <a:t>Учитель  логопед</a:t>
          </a:r>
          <a:endParaRPr lang="ru-RU" sz="2000" b="1" kern="1200" dirty="0">
            <a:latin typeface="Cambria" pitchFamily="18" charset="0"/>
          </a:endParaRPr>
        </a:p>
      </dsp:txBody>
      <dsp:txXfrm>
        <a:off x="0" y="48533"/>
        <a:ext cx="2253005" cy="628070"/>
      </dsp:txXfrm>
    </dsp:sp>
    <dsp:sp modelId="{F6D7804E-5629-4EF2-BD6D-DE8AC072828D}">
      <dsp:nvSpPr>
        <dsp:cNvPr id="0" name=""/>
        <dsp:cNvSpPr/>
      </dsp:nvSpPr>
      <dsp:spPr>
        <a:xfrm>
          <a:off x="225300" y="676604"/>
          <a:ext cx="341247" cy="605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243"/>
              </a:lnTo>
              <a:lnTo>
                <a:pt x="341247" y="6052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C20D4-4FF9-4B89-B2FE-4C7FDBE5D7DD}">
      <dsp:nvSpPr>
        <dsp:cNvPr id="0" name=""/>
        <dsp:cNvSpPr/>
      </dsp:nvSpPr>
      <dsp:spPr>
        <a:xfrm>
          <a:off x="566548" y="767174"/>
          <a:ext cx="3458059" cy="1029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Развитие артикуляционной моторики, просодической стороны речи, мелкой и общей моторики, координации речи и движения.</a:t>
          </a:r>
        </a:p>
      </dsp:txBody>
      <dsp:txXfrm>
        <a:off x="566548" y="767174"/>
        <a:ext cx="3458059" cy="1029346"/>
      </dsp:txXfrm>
    </dsp:sp>
    <dsp:sp modelId="{982E1BE4-9D65-4447-A13A-EBBF9B5FDFA6}">
      <dsp:nvSpPr>
        <dsp:cNvPr id="0" name=""/>
        <dsp:cNvSpPr/>
      </dsp:nvSpPr>
      <dsp:spPr>
        <a:xfrm>
          <a:off x="225300" y="676604"/>
          <a:ext cx="396053" cy="173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650"/>
              </a:lnTo>
              <a:lnTo>
                <a:pt x="396053" y="17336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0DAD1-C261-4039-A6F8-94F6FCBB8CC2}">
      <dsp:nvSpPr>
        <dsp:cNvPr id="0" name=""/>
        <dsp:cNvSpPr/>
      </dsp:nvSpPr>
      <dsp:spPr>
        <a:xfrm>
          <a:off x="621354" y="1863440"/>
          <a:ext cx="3417717" cy="1093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336281"/>
              <a:satOff val="-12229"/>
              <a:lumOff val="-15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Cambria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mbria" pitchFamily="18" charset="0"/>
            </a:rPr>
            <a:t>Развитие фонематических процессов. Постановка и автоматизация  дефектных звуков в речи. Развитие навыков звукобуквенного анализа и синтеза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kern="1200" dirty="0"/>
        </a:p>
      </dsp:txBody>
      <dsp:txXfrm>
        <a:off x="621354" y="1863440"/>
        <a:ext cx="3417717" cy="1093629"/>
      </dsp:txXfrm>
    </dsp:sp>
    <dsp:sp modelId="{4F1E132B-13D5-4A4A-B9FE-39A89D84A95C}">
      <dsp:nvSpPr>
        <dsp:cNvPr id="0" name=""/>
        <dsp:cNvSpPr/>
      </dsp:nvSpPr>
      <dsp:spPr>
        <a:xfrm>
          <a:off x="225300" y="676604"/>
          <a:ext cx="433110" cy="2783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474"/>
              </a:lnTo>
              <a:lnTo>
                <a:pt x="433110" y="278347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3EFDA-1495-4961-AF38-D88F8C01F7E9}">
      <dsp:nvSpPr>
        <dsp:cNvPr id="0" name=""/>
        <dsp:cNvSpPr/>
      </dsp:nvSpPr>
      <dsp:spPr>
        <a:xfrm>
          <a:off x="658410" y="3016071"/>
          <a:ext cx="3391251" cy="888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2672561"/>
              <a:satOff val="-24457"/>
              <a:lumOff val="-31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Cambria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mbria" pitchFamily="18" charset="0"/>
            </a:rPr>
            <a:t>Развитие слоговой структуры слова, лексико-грамматических категорий, связной речи. Подготовка к обучению грамоте.</a:t>
          </a:r>
          <a:r>
            <a:rPr lang="ru-RU" sz="1400" b="1" kern="1200" dirty="0">
              <a:latin typeface="Cambria" pitchFamily="18" charset="0"/>
            </a:rPr>
            <a:t/>
          </a:r>
          <a:br>
            <a:rPr lang="ru-RU" sz="1400" b="1" kern="1200" dirty="0">
              <a:latin typeface="Cambria" pitchFamily="18" charset="0"/>
            </a:rPr>
          </a:br>
          <a:endParaRPr lang="ru-RU" sz="1400" b="1" kern="1200" dirty="0">
            <a:latin typeface="Cambria" pitchFamily="18" charset="0"/>
          </a:endParaRPr>
        </a:p>
      </dsp:txBody>
      <dsp:txXfrm>
        <a:off x="658410" y="3016071"/>
        <a:ext cx="3391251" cy="888014"/>
      </dsp:txXfrm>
    </dsp:sp>
    <dsp:sp modelId="{BFB4E35B-B731-4444-A482-A3072196021E}">
      <dsp:nvSpPr>
        <dsp:cNvPr id="0" name=""/>
        <dsp:cNvSpPr/>
      </dsp:nvSpPr>
      <dsp:spPr>
        <a:xfrm>
          <a:off x="4032455" y="0"/>
          <a:ext cx="2990141" cy="70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itchFamily="18" charset="0"/>
            </a:rPr>
            <a:t>Воспитатель</a:t>
          </a:r>
          <a:endParaRPr lang="ru-RU" sz="2000" b="1" kern="1200" dirty="0">
            <a:latin typeface="Cambria" pitchFamily="18" charset="0"/>
          </a:endParaRPr>
        </a:p>
      </dsp:txBody>
      <dsp:txXfrm>
        <a:off x="4032455" y="0"/>
        <a:ext cx="2990141" cy="701435"/>
      </dsp:txXfrm>
    </dsp:sp>
    <dsp:sp modelId="{FCB96AE1-021B-4243-B189-801495275BA2}">
      <dsp:nvSpPr>
        <dsp:cNvPr id="0" name=""/>
        <dsp:cNvSpPr/>
      </dsp:nvSpPr>
      <dsp:spPr>
        <a:xfrm>
          <a:off x="4331469" y="701436"/>
          <a:ext cx="158094" cy="2202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431"/>
              </a:lnTo>
              <a:lnTo>
                <a:pt x="158094" y="22024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480BE-213B-4CFE-9B61-D85171CFD770}">
      <dsp:nvSpPr>
        <dsp:cNvPr id="0" name=""/>
        <dsp:cNvSpPr/>
      </dsp:nvSpPr>
      <dsp:spPr>
        <a:xfrm>
          <a:off x="4489564" y="767174"/>
          <a:ext cx="3225635" cy="427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mbria" pitchFamily="18" charset="0"/>
            </a:rPr>
            <a:t>Использование развивающих игр для развития психических процессов, тесно связанных с речью.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mbria" pitchFamily="18" charset="0"/>
            </a:rPr>
            <a:t>Контроль за поставленными звуками, грамматической правильностью речи в повседневной жизни ребенка.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mbria" pitchFamily="18" charset="0"/>
            </a:rPr>
            <a:t>Закрепление речевых умений и  навыков, пополнение, уточнение и активизация лексического запаса в регламентированных и нерегламентированных видах деятельности, используя тетради взаимодействия с учителем-логопедом, картотеки пальчиковых игр и </a:t>
          </a:r>
          <a:r>
            <a:rPr lang="ru-RU" sz="1300" b="1" kern="1200" dirty="0" err="1" smtClean="0">
              <a:latin typeface="Cambria" pitchFamily="18" charset="0"/>
            </a:rPr>
            <a:t>физминуток</a:t>
          </a:r>
          <a:r>
            <a:rPr lang="ru-RU" sz="1300" b="1" kern="1200" dirty="0" smtClean="0">
              <a:latin typeface="Cambria" pitchFamily="18" charset="0"/>
            </a:rPr>
            <a:t>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latin typeface="Cambria" pitchFamily="18" charset="0"/>
            </a:rPr>
            <a:t>Совершенствование связной речи через сюжетно-ролевые  игры и театрализованную деятельность.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latin typeface="Cambria" pitchFamily="18" charset="0"/>
            </a:rPr>
            <a:t>Закрепление навыков чтения и письма.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latin typeface="Cambria" pitchFamily="18" charset="0"/>
          </a:endParaRPr>
        </a:p>
      </dsp:txBody>
      <dsp:txXfrm>
        <a:off x="4489564" y="767174"/>
        <a:ext cx="3225635" cy="42733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60597-B0F3-4CC1-B11B-475EFA7E67A0}">
      <dsp:nvSpPr>
        <dsp:cNvPr id="0" name=""/>
        <dsp:cNvSpPr/>
      </dsp:nvSpPr>
      <dsp:spPr>
        <a:xfrm>
          <a:off x="0" y="60781"/>
          <a:ext cx="2816894" cy="785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Учитель  логопед</a:t>
          </a:r>
          <a:endParaRPr lang="ru-RU" sz="2700" kern="1200" dirty="0"/>
        </a:p>
      </dsp:txBody>
      <dsp:txXfrm>
        <a:off x="0" y="60781"/>
        <a:ext cx="2816894" cy="785266"/>
      </dsp:txXfrm>
    </dsp:sp>
    <dsp:sp modelId="{F6D7804E-5629-4EF2-BD6D-DE8AC072828D}">
      <dsp:nvSpPr>
        <dsp:cNvPr id="0" name=""/>
        <dsp:cNvSpPr/>
      </dsp:nvSpPr>
      <dsp:spPr>
        <a:xfrm>
          <a:off x="281689" y="846047"/>
          <a:ext cx="658393" cy="756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725"/>
              </a:lnTo>
              <a:lnTo>
                <a:pt x="658393" y="7567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C20D4-4FF9-4B89-B2FE-4C7FDBE5D7DD}">
      <dsp:nvSpPr>
        <dsp:cNvPr id="0" name=""/>
        <dsp:cNvSpPr/>
      </dsp:nvSpPr>
      <dsp:spPr>
        <a:xfrm>
          <a:off x="940083" y="959286"/>
          <a:ext cx="2348922" cy="128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Развитие </a:t>
          </a:r>
          <a:r>
            <a:rPr lang="ru-RU" sz="1500" b="1" kern="1200" dirty="0" err="1" smtClean="0">
              <a:latin typeface="Cambria" pitchFamily="18" charset="0"/>
            </a:rPr>
            <a:t>двигательно</a:t>
          </a:r>
          <a:r>
            <a:rPr lang="ru-RU" sz="1500" b="1" kern="1200" dirty="0" smtClean="0">
              <a:latin typeface="Cambria" pitchFamily="18" charset="0"/>
            </a:rPr>
            <a:t> – кинестетической функции речевого аппарата и тактильных ощущений</a:t>
          </a:r>
          <a:endParaRPr lang="ru-RU" sz="1500" b="1" kern="1200" dirty="0">
            <a:latin typeface="Cambria" pitchFamily="18" charset="0"/>
          </a:endParaRPr>
        </a:p>
      </dsp:txBody>
      <dsp:txXfrm>
        <a:off x="940083" y="959286"/>
        <a:ext cx="2348922" cy="1286974"/>
      </dsp:txXfrm>
    </dsp:sp>
    <dsp:sp modelId="{982E1BE4-9D65-4447-A13A-EBBF9B5FDFA6}">
      <dsp:nvSpPr>
        <dsp:cNvPr id="0" name=""/>
        <dsp:cNvSpPr/>
      </dsp:nvSpPr>
      <dsp:spPr>
        <a:xfrm>
          <a:off x="281689" y="846047"/>
          <a:ext cx="726917" cy="2003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3752"/>
              </a:lnTo>
              <a:lnTo>
                <a:pt x="726917" y="20037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0DAD1-C261-4039-A6F8-94F6FCBB8CC2}">
      <dsp:nvSpPr>
        <dsp:cNvPr id="0" name=""/>
        <dsp:cNvSpPr/>
      </dsp:nvSpPr>
      <dsp:spPr>
        <a:xfrm>
          <a:off x="1008606" y="2329928"/>
          <a:ext cx="2211826" cy="1039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801768"/>
              <a:satOff val="-7337"/>
              <a:lumOff val="-9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Развитие двигательного и зрительного анализаторов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kern="1200" dirty="0"/>
        </a:p>
      </dsp:txBody>
      <dsp:txXfrm>
        <a:off x="1008606" y="2329928"/>
        <a:ext cx="2211826" cy="1039743"/>
      </dsp:txXfrm>
    </dsp:sp>
    <dsp:sp modelId="{4F1E132B-13D5-4A4A-B9FE-39A89D84A95C}">
      <dsp:nvSpPr>
        <dsp:cNvPr id="0" name=""/>
        <dsp:cNvSpPr/>
      </dsp:nvSpPr>
      <dsp:spPr>
        <a:xfrm>
          <a:off x="281689" y="846047"/>
          <a:ext cx="726917" cy="3225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550"/>
              </a:lnTo>
              <a:lnTo>
                <a:pt x="726917" y="32255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3EFDA-1495-4961-AF38-D88F8C01F7E9}">
      <dsp:nvSpPr>
        <dsp:cNvPr id="0" name=""/>
        <dsp:cNvSpPr/>
      </dsp:nvSpPr>
      <dsp:spPr>
        <a:xfrm>
          <a:off x="1008606" y="3426431"/>
          <a:ext cx="2211842" cy="1290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603537"/>
              <a:satOff val="-14674"/>
              <a:lumOff val="-18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Развитие речевого слуха, фонематического восприятия, речевого дыхания, просодики</a:t>
          </a:r>
          <a:r>
            <a:rPr lang="ru-RU" sz="1300" kern="1200" dirty="0"/>
            <a:t/>
          </a:r>
          <a:br>
            <a:rPr lang="ru-RU" sz="1300" kern="1200" dirty="0"/>
          </a:br>
          <a:endParaRPr lang="ru-RU" sz="1300" kern="1200" dirty="0"/>
        </a:p>
      </dsp:txBody>
      <dsp:txXfrm>
        <a:off x="1008606" y="3426431"/>
        <a:ext cx="2211842" cy="1290332"/>
      </dsp:txXfrm>
    </dsp:sp>
    <dsp:sp modelId="{BFB4E35B-B731-4444-A482-A3072196021E}">
      <dsp:nvSpPr>
        <dsp:cNvPr id="0" name=""/>
        <dsp:cNvSpPr/>
      </dsp:nvSpPr>
      <dsp:spPr>
        <a:xfrm>
          <a:off x="3671714" y="1089"/>
          <a:ext cx="3708537" cy="876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Музыкальный руководитель</a:t>
          </a:r>
          <a:endParaRPr lang="ru-RU" sz="2700" kern="1200" dirty="0"/>
        </a:p>
      </dsp:txBody>
      <dsp:txXfrm>
        <a:off x="3671714" y="1089"/>
        <a:ext cx="3708537" cy="876992"/>
      </dsp:txXfrm>
    </dsp:sp>
    <dsp:sp modelId="{FCB96AE1-021B-4243-B189-801495275BA2}">
      <dsp:nvSpPr>
        <dsp:cNvPr id="0" name=""/>
        <dsp:cNvSpPr/>
      </dsp:nvSpPr>
      <dsp:spPr>
        <a:xfrm>
          <a:off x="4042568" y="878082"/>
          <a:ext cx="598216" cy="673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083"/>
              </a:lnTo>
              <a:lnTo>
                <a:pt x="598216" y="6730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480BE-213B-4CFE-9B61-D85171CFD770}">
      <dsp:nvSpPr>
        <dsp:cNvPr id="0" name=""/>
        <dsp:cNvSpPr/>
      </dsp:nvSpPr>
      <dsp:spPr>
        <a:xfrm>
          <a:off x="4640784" y="959286"/>
          <a:ext cx="2702784" cy="118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405305"/>
              <a:satOff val="-22012"/>
              <a:lumOff val="-28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Развитие тактильных ощущений через различные виды основных движений, мелкой моторики</a:t>
          </a:r>
          <a:endParaRPr lang="ru-RU" sz="1500" b="1" kern="1200" dirty="0">
            <a:latin typeface="Cambria" pitchFamily="18" charset="0"/>
          </a:endParaRPr>
        </a:p>
      </dsp:txBody>
      <dsp:txXfrm>
        <a:off x="4640784" y="959286"/>
        <a:ext cx="2702784" cy="1183758"/>
      </dsp:txXfrm>
    </dsp:sp>
    <dsp:sp modelId="{50B4291D-027A-4A41-8EAA-FD9352FC59D9}">
      <dsp:nvSpPr>
        <dsp:cNvPr id="0" name=""/>
        <dsp:cNvSpPr/>
      </dsp:nvSpPr>
      <dsp:spPr>
        <a:xfrm>
          <a:off x="4042568" y="878082"/>
          <a:ext cx="637959" cy="1878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312"/>
              </a:lnTo>
              <a:lnTo>
                <a:pt x="637959" y="18783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7C487-A8E2-42F1-88D0-C86693D0F41F}">
      <dsp:nvSpPr>
        <dsp:cNvPr id="0" name=""/>
        <dsp:cNvSpPr/>
      </dsp:nvSpPr>
      <dsp:spPr>
        <a:xfrm>
          <a:off x="4680528" y="2376259"/>
          <a:ext cx="2623032" cy="760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207073"/>
              <a:satOff val="-29349"/>
              <a:lumOff val="-3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Занятия с элементами </a:t>
          </a:r>
          <a:r>
            <a:rPr lang="ru-RU" sz="1500" b="1" kern="1200" dirty="0" err="1" smtClean="0">
              <a:latin typeface="Cambria" pitchFamily="18" charset="0"/>
            </a:rPr>
            <a:t>логоритмики</a:t>
          </a:r>
          <a:endParaRPr lang="ru-RU" sz="1500" b="1" kern="1200" dirty="0">
            <a:latin typeface="Cambria" pitchFamily="18" charset="0"/>
          </a:endParaRPr>
        </a:p>
      </dsp:txBody>
      <dsp:txXfrm>
        <a:off x="4680528" y="2376259"/>
        <a:ext cx="2623032" cy="760271"/>
      </dsp:txXfrm>
    </dsp:sp>
    <dsp:sp modelId="{86ED32CC-0E73-4963-A14B-8190DB3B58D6}">
      <dsp:nvSpPr>
        <dsp:cNvPr id="0" name=""/>
        <dsp:cNvSpPr/>
      </dsp:nvSpPr>
      <dsp:spPr>
        <a:xfrm>
          <a:off x="4042568" y="878082"/>
          <a:ext cx="666756" cy="313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8549"/>
              </a:lnTo>
              <a:lnTo>
                <a:pt x="666756" y="31385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76D60-6242-461A-BCB5-48EBB4D6FF15}">
      <dsp:nvSpPr>
        <dsp:cNvPr id="0" name=""/>
        <dsp:cNvSpPr/>
      </dsp:nvSpPr>
      <dsp:spPr>
        <a:xfrm>
          <a:off x="4709324" y="3290974"/>
          <a:ext cx="2607594" cy="1451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Включение в занятия </a:t>
          </a:r>
          <a:r>
            <a:rPr lang="ru-RU" sz="1500" b="1" kern="1200" dirty="0" err="1" smtClean="0">
              <a:latin typeface="Cambria" pitchFamily="18" charset="0"/>
            </a:rPr>
            <a:t>распевок</a:t>
          </a:r>
          <a:r>
            <a:rPr lang="ru-RU" sz="1500" b="1" kern="1200" dirty="0" smtClean="0">
              <a:latin typeface="Cambria" pitchFamily="18" charset="0"/>
            </a:rPr>
            <a:t>, заданий на различение звуков по высоте, тембру, выразительное исполнение песен</a:t>
          </a:r>
          <a:r>
            <a:rPr lang="ru-RU" sz="1100" kern="1200" dirty="0"/>
            <a:t/>
          </a:r>
          <a:br>
            <a:rPr lang="ru-RU" sz="1100" kern="1200" dirty="0"/>
          </a:br>
          <a:endParaRPr lang="ru-RU" sz="1100" kern="1200" dirty="0"/>
        </a:p>
      </dsp:txBody>
      <dsp:txXfrm>
        <a:off x="4709324" y="3290974"/>
        <a:ext cx="2607594" cy="14513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60597-B0F3-4CC1-B11B-475EFA7E67A0}">
      <dsp:nvSpPr>
        <dsp:cNvPr id="0" name=""/>
        <dsp:cNvSpPr/>
      </dsp:nvSpPr>
      <dsp:spPr>
        <a:xfrm>
          <a:off x="0" y="60781"/>
          <a:ext cx="2816894" cy="785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Учитель  логопед</a:t>
          </a:r>
          <a:endParaRPr lang="ru-RU" sz="2700" kern="1200" dirty="0"/>
        </a:p>
      </dsp:txBody>
      <dsp:txXfrm>
        <a:off x="0" y="60781"/>
        <a:ext cx="2816894" cy="785266"/>
      </dsp:txXfrm>
    </dsp:sp>
    <dsp:sp modelId="{F6D7804E-5629-4EF2-BD6D-DE8AC072828D}">
      <dsp:nvSpPr>
        <dsp:cNvPr id="0" name=""/>
        <dsp:cNvSpPr/>
      </dsp:nvSpPr>
      <dsp:spPr>
        <a:xfrm>
          <a:off x="281689" y="846047"/>
          <a:ext cx="658393" cy="756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725"/>
              </a:lnTo>
              <a:lnTo>
                <a:pt x="658393" y="7567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C20D4-4FF9-4B89-B2FE-4C7FDBE5D7DD}">
      <dsp:nvSpPr>
        <dsp:cNvPr id="0" name=""/>
        <dsp:cNvSpPr/>
      </dsp:nvSpPr>
      <dsp:spPr>
        <a:xfrm>
          <a:off x="940083" y="959286"/>
          <a:ext cx="2348922" cy="128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Развитие </a:t>
          </a:r>
          <a:r>
            <a:rPr lang="ru-RU" sz="1500" b="1" kern="1200" dirty="0" err="1" smtClean="0">
              <a:latin typeface="Cambria" pitchFamily="18" charset="0"/>
            </a:rPr>
            <a:t>двигательно</a:t>
          </a:r>
          <a:r>
            <a:rPr lang="ru-RU" sz="1500" b="1" kern="1200" dirty="0" smtClean="0">
              <a:latin typeface="Cambria" pitchFamily="18" charset="0"/>
            </a:rPr>
            <a:t> – кинестетической функции речевого аппарата и тактильных ощущений</a:t>
          </a:r>
          <a:endParaRPr lang="ru-RU" sz="1500" b="1" kern="1200" dirty="0">
            <a:latin typeface="Cambria" pitchFamily="18" charset="0"/>
          </a:endParaRPr>
        </a:p>
      </dsp:txBody>
      <dsp:txXfrm>
        <a:off x="940083" y="959286"/>
        <a:ext cx="2348922" cy="1286974"/>
      </dsp:txXfrm>
    </dsp:sp>
    <dsp:sp modelId="{982E1BE4-9D65-4447-A13A-EBBF9B5FDFA6}">
      <dsp:nvSpPr>
        <dsp:cNvPr id="0" name=""/>
        <dsp:cNvSpPr/>
      </dsp:nvSpPr>
      <dsp:spPr>
        <a:xfrm>
          <a:off x="281689" y="846047"/>
          <a:ext cx="726917" cy="2003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3752"/>
              </a:lnTo>
              <a:lnTo>
                <a:pt x="726917" y="20037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0DAD1-C261-4039-A6F8-94F6FCBB8CC2}">
      <dsp:nvSpPr>
        <dsp:cNvPr id="0" name=""/>
        <dsp:cNvSpPr/>
      </dsp:nvSpPr>
      <dsp:spPr>
        <a:xfrm>
          <a:off x="1008606" y="2329928"/>
          <a:ext cx="2211826" cy="1039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801768"/>
              <a:satOff val="-7337"/>
              <a:lumOff val="-9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Развитие двигательного и зрительного анализаторов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kern="1200" dirty="0"/>
        </a:p>
      </dsp:txBody>
      <dsp:txXfrm>
        <a:off x="1008606" y="2329928"/>
        <a:ext cx="2211826" cy="1039743"/>
      </dsp:txXfrm>
    </dsp:sp>
    <dsp:sp modelId="{4F1E132B-13D5-4A4A-B9FE-39A89D84A95C}">
      <dsp:nvSpPr>
        <dsp:cNvPr id="0" name=""/>
        <dsp:cNvSpPr/>
      </dsp:nvSpPr>
      <dsp:spPr>
        <a:xfrm>
          <a:off x="281689" y="846047"/>
          <a:ext cx="726917" cy="3225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550"/>
              </a:lnTo>
              <a:lnTo>
                <a:pt x="726917" y="32255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3EFDA-1495-4961-AF38-D88F8C01F7E9}">
      <dsp:nvSpPr>
        <dsp:cNvPr id="0" name=""/>
        <dsp:cNvSpPr/>
      </dsp:nvSpPr>
      <dsp:spPr>
        <a:xfrm>
          <a:off x="1008606" y="3426431"/>
          <a:ext cx="2211842" cy="1290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603537"/>
              <a:satOff val="-14674"/>
              <a:lumOff val="-18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Развитие речевого слуха, фонематического восприятия, речевого дыхания, просодики</a:t>
          </a:r>
          <a:r>
            <a:rPr lang="ru-RU" sz="1300" kern="1200" dirty="0"/>
            <a:t/>
          </a:r>
          <a:br>
            <a:rPr lang="ru-RU" sz="1300" kern="1200" dirty="0"/>
          </a:br>
          <a:endParaRPr lang="ru-RU" sz="1300" kern="1200" dirty="0"/>
        </a:p>
      </dsp:txBody>
      <dsp:txXfrm>
        <a:off x="1008606" y="3426431"/>
        <a:ext cx="2211842" cy="1290332"/>
      </dsp:txXfrm>
    </dsp:sp>
    <dsp:sp modelId="{BFB4E35B-B731-4444-A482-A3072196021E}">
      <dsp:nvSpPr>
        <dsp:cNvPr id="0" name=""/>
        <dsp:cNvSpPr/>
      </dsp:nvSpPr>
      <dsp:spPr>
        <a:xfrm>
          <a:off x="3672400" y="72010"/>
          <a:ext cx="3708537" cy="876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Инструктор по физической культуре</a:t>
          </a:r>
          <a:endParaRPr lang="ru-RU" sz="2700" kern="1200" dirty="0"/>
        </a:p>
      </dsp:txBody>
      <dsp:txXfrm>
        <a:off x="3672400" y="72010"/>
        <a:ext cx="3708537" cy="876992"/>
      </dsp:txXfrm>
    </dsp:sp>
    <dsp:sp modelId="{FCB96AE1-021B-4243-B189-801495275BA2}">
      <dsp:nvSpPr>
        <dsp:cNvPr id="0" name=""/>
        <dsp:cNvSpPr/>
      </dsp:nvSpPr>
      <dsp:spPr>
        <a:xfrm>
          <a:off x="4043254" y="949003"/>
          <a:ext cx="597530" cy="602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162"/>
              </a:lnTo>
              <a:lnTo>
                <a:pt x="597530" y="6021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480BE-213B-4CFE-9B61-D85171CFD770}">
      <dsp:nvSpPr>
        <dsp:cNvPr id="0" name=""/>
        <dsp:cNvSpPr/>
      </dsp:nvSpPr>
      <dsp:spPr>
        <a:xfrm>
          <a:off x="4640784" y="959286"/>
          <a:ext cx="2702784" cy="118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405305"/>
              <a:satOff val="-22012"/>
              <a:lumOff val="-28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Развитие тактильных ощущений через различные виды основных движений</a:t>
          </a:r>
          <a:endParaRPr lang="ru-RU" sz="1500" b="1" kern="1200" dirty="0">
            <a:latin typeface="Cambria" pitchFamily="18" charset="0"/>
          </a:endParaRPr>
        </a:p>
      </dsp:txBody>
      <dsp:txXfrm>
        <a:off x="4640784" y="959286"/>
        <a:ext cx="2702784" cy="1183758"/>
      </dsp:txXfrm>
    </dsp:sp>
    <dsp:sp modelId="{50B4291D-027A-4A41-8EAA-FD9352FC59D9}">
      <dsp:nvSpPr>
        <dsp:cNvPr id="0" name=""/>
        <dsp:cNvSpPr/>
      </dsp:nvSpPr>
      <dsp:spPr>
        <a:xfrm>
          <a:off x="4043254" y="949003"/>
          <a:ext cx="637273" cy="187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394"/>
              </a:lnTo>
              <a:lnTo>
                <a:pt x="637273" y="1879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7C487-A8E2-42F1-88D0-C86693D0F41F}">
      <dsp:nvSpPr>
        <dsp:cNvPr id="0" name=""/>
        <dsp:cNvSpPr/>
      </dsp:nvSpPr>
      <dsp:spPr>
        <a:xfrm>
          <a:off x="4680528" y="2376259"/>
          <a:ext cx="2623032" cy="90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207073"/>
              <a:satOff val="-29349"/>
              <a:lumOff val="-3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Корригирующая гимнастика,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дыхательная гимнастика </a:t>
          </a:r>
          <a:endParaRPr lang="ru-RU" sz="1500" b="1" kern="1200" dirty="0">
            <a:latin typeface="Cambria" pitchFamily="18" charset="0"/>
          </a:endParaRPr>
        </a:p>
      </dsp:txBody>
      <dsp:txXfrm>
        <a:off x="4680528" y="2376259"/>
        <a:ext cx="2623032" cy="904275"/>
      </dsp:txXfrm>
    </dsp:sp>
    <dsp:sp modelId="{86ED32CC-0E73-4963-A14B-8190DB3B58D6}">
      <dsp:nvSpPr>
        <dsp:cNvPr id="0" name=""/>
        <dsp:cNvSpPr/>
      </dsp:nvSpPr>
      <dsp:spPr>
        <a:xfrm>
          <a:off x="4043254" y="949003"/>
          <a:ext cx="666070" cy="307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153"/>
              </a:lnTo>
              <a:lnTo>
                <a:pt x="666070" y="30741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76D60-6242-461A-BCB5-48EBB4D6FF15}">
      <dsp:nvSpPr>
        <dsp:cNvPr id="0" name=""/>
        <dsp:cNvSpPr/>
      </dsp:nvSpPr>
      <dsp:spPr>
        <a:xfrm>
          <a:off x="4709324" y="3434978"/>
          <a:ext cx="2607594" cy="1176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latin typeface="Cambria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Подвижные игры с использованием речевых текстов на координацию речи и движения, работа над дыханием</a:t>
          </a:r>
          <a:r>
            <a:rPr lang="ru-RU" sz="1100" kern="1200" dirty="0"/>
            <a:t/>
          </a:r>
          <a:br>
            <a:rPr lang="ru-RU" sz="1100" kern="1200" dirty="0"/>
          </a:br>
          <a:endParaRPr lang="ru-RU" sz="1100" kern="1200" dirty="0"/>
        </a:p>
      </dsp:txBody>
      <dsp:txXfrm>
        <a:off x="4709324" y="3434978"/>
        <a:ext cx="2607594" cy="1176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F1EF-75F2-40B5-8A54-8860B2CDAD6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81B4-5AC6-49AD-A284-2AB1023E8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81B4-5AC6-49AD-A284-2AB1023E83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07596E-979B-42BD-97FA-A26B278734F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1BEA92-D9FA-4E81-96F5-F17D5EF2F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7724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Эффективные педагогические технологии в обучении детей с ОВЗ (ТНР) в ДОУ </a:t>
            </a:r>
            <a:r>
              <a:rPr lang="ru-RU" dirty="0" err="1" smtClean="0">
                <a:latin typeface="Cambria" pitchFamily="18" charset="0"/>
              </a:rPr>
              <a:t>общеразвивающего</a:t>
            </a:r>
            <a:r>
              <a:rPr lang="ru-RU" dirty="0" smtClean="0">
                <a:latin typeface="Cambria" pitchFamily="18" charset="0"/>
              </a:rPr>
              <a:t> вида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221088"/>
            <a:ext cx="4958368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Составители: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Учитель – логопед Казанцева О.В.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Учитель- логопед Мусс М.А.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Зам. зав. по УВР  Фоменко Л.А.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Интегрированное занятие  учителя-логопеда с воспитателем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1026" name="Picture 2" descr="F:\DCIM\100CANON\IMG_7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3127896" cy="234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DCIM\100CANON\IMG_7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DCIM\100CANON\IMG_7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432380" cy="257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DCIM\100CANON\IMG_78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39" y="3861049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Методическая </a:t>
            </a: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работа «Поиск  эффективных </a:t>
            </a:r>
            <a:r>
              <a:rPr lang="ru-RU" sz="2800" dirty="0" err="1" smtClean="0">
                <a:solidFill>
                  <a:schemeClr val="tx2"/>
                </a:solidFill>
                <a:latin typeface="Cambria" pitchFamily="18" charset="0"/>
              </a:rPr>
              <a:t>здоровьесберегающих</a:t>
            </a: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 технологий в ДОУ»</a:t>
            </a:r>
            <a:endParaRPr lang="ru-RU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196752"/>
            <a:ext cx="3236381" cy="242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фото Л.А\IMG_5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528392" cy="264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1" y="3933056"/>
            <a:ext cx="326425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268760"/>
            <a:ext cx="3456384" cy="259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25062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Результативность совместной деятельности всех участников воспитательно-образовательного процесса ДОУ</a:t>
            </a:r>
            <a:br>
              <a:rPr lang="ru-RU" sz="2400" b="1" dirty="0" smtClean="0">
                <a:latin typeface="Cambria" pitchFamily="18" charset="0"/>
              </a:rPr>
            </a:br>
            <a:r>
              <a:rPr lang="ru-RU" sz="1500" b="1" dirty="0" smtClean="0">
                <a:latin typeface="Cambria" pitchFamily="18" charset="0"/>
              </a:rPr>
              <a:t>Благодаря</a:t>
            </a:r>
            <a:r>
              <a:rPr lang="ru-RU" sz="2400" b="1" dirty="0" smtClean="0">
                <a:latin typeface="Cambria" pitchFamily="18" charset="0"/>
              </a:rPr>
              <a:t>  </a:t>
            </a:r>
            <a:r>
              <a:rPr lang="ru-RU" sz="1500" b="1" dirty="0" smtClean="0">
                <a:latin typeface="Cambria" pitchFamily="18" charset="0"/>
              </a:rPr>
              <a:t>эффективным и </a:t>
            </a:r>
            <a:r>
              <a:rPr lang="ru-RU" sz="1500" b="1" dirty="0" err="1" smtClean="0">
                <a:latin typeface="Cambria" pitchFamily="18" charset="0"/>
              </a:rPr>
              <a:t>здоровьесберегающим</a:t>
            </a:r>
            <a:r>
              <a:rPr lang="ru-RU" sz="1500" b="1" dirty="0" smtClean="0">
                <a:latin typeface="Cambria" pitchFamily="18" charset="0"/>
              </a:rPr>
              <a:t> технологиям  улучшилось соматическое состояние детей,  улучшилась социализация в обществе, у детей повысился  интерес к процессу обучения, появились навыки самоконтроля. Благодаря совместной деятельности были своевременно скорректированы имеющиеся речевые нарушения ребенка, что в дальнейшем окажет существенное влияние на качество школьного обучения.</a:t>
            </a:r>
            <a:endParaRPr lang="ru-RU" sz="1500" b="1" dirty="0"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2996952"/>
          <a:ext cx="77470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74665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Перспектива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Cambria" pitchFamily="18" charset="0"/>
              </a:rPr>
              <a:t>В современном обществе количество детей с ОВЗ, к сожалению, возрастает. Такие дети нуждаются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в особом внимании, дополнительных условиях для коррекции недостатков их развития.  Двухлетняя совместная работа нашей творческой группы дала положительную динамику в развитии детей с ОВЗ (ТНР) и</a:t>
            </a:r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</a:rPr>
              <a:t>мы</a:t>
            </a:r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200" dirty="0" smtClean="0">
                <a:latin typeface="Cambria" pitchFamily="18" charset="0"/>
              </a:rPr>
              <a:t>пришли к выводу, что данная работа может быть продолжена в форме долгосрочного творческого проекта, затрагивающего всех участников </a:t>
            </a:r>
            <a:r>
              <a:rPr lang="ru-RU" sz="2200" dirty="0" err="1" smtClean="0">
                <a:latin typeface="Cambria" pitchFamily="18" charset="0"/>
              </a:rPr>
              <a:t>воспитательно</a:t>
            </a:r>
            <a:r>
              <a:rPr lang="ru-RU" sz="2200" dirty="0" smtClean="0">
                <a:latin typeface="Cambria" pitchFamily="18" charset="0"/>
              </a:rPr>
              <a:t> – образовательного процесса с учетом ФГОС ДО. 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7498080" cy="54726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tx2"/>
                </a:solidFill>
                <a:latin typeface="Cambria" pitchFamily="18" charset="0"/>
              </a:rPr>
              <a:t>«Работать по старому нельзя, поэтому мы начинаем новое дело, которое принесет пользу детям и позволит нам самим работать творчески, делать открытия, а значит – расти в личностном и профессиональном планах».</a:t>
            </a:r>
          </a:p>
          <a:p>
            <a:pPr algn="ctr">
              <a:buNone/>
            </a:pPr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4800" b="1" dirty="0" smtClean="0">
                <a:solidFill>
                  <a:schemeClr val="tx2"/>
                </a:solidFill>
                <a:latin typeface="Cambria" pitchFamily="18" charset="0"/>
              </a:rPr>
              <a:t>Спасибо за внимание! </a:t>
            </a:r>
            <a:endParaRPr lang="ru-RU" sz="48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ambria" pitchFamily="18" charset="0"/>
              </a:rPr>
              <a:t>Осуществить необходимую коррекцию отклонений в  нарушении речи у детей  с ОВЗ (ТНР) через взаимодействие всех специалистов ДОУ </a:t>
            </a:r>
            <a:r>
              <a:rPr lang="ru-RU" dirty="0" err="1" smtClean="0">
                <a:latin typeface="Cambria" pitchFamily="18" charset="0"/>
              </a:rPr>
              <a:t>общеразвивающего</a:t>
            </a:r>
            <a:r>
              <a:rPr lang="ru-RU" dirty="0" smtClean="0">
                <a:latin typeface="Cambria" pitchFamily="18" charset="0"/>
              </a:rPr>
              <a:t> вида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2880320" cy="778098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Задачи: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ambria" pitchFamily="18" charset="0"/>
              </a:rPr>
              <a:t>Повысить уровень знаний педагогов </a:t>
            </a:r>
            <a:r>
              <a:rPr lang="ru-RU" dirty="0" smtClean="0">
                <a:latin typeface="Cambria" pitchFamily="18" charset="0"/>
              </a:rPr>
              <a:t>ДОУ об </a:t>
            </a:r>
            <a:r>
              <a:rPr lang="ru-RU" dirty="0">
                <a:latin typeface="Cambria" pitchFamily="18" charset="0"/>
              </a:rPr>
              <a:t>использовании эффективных и </a:t>
            </a:r>
            <a:r>
              <a:rPr lang="ru-RU" dirty="0" err="1">
                <a:latin typeface="Cambria" pitchFamily="18" charset="0"/>
              </a:rPr>
              <a:t>здоровьесберегающих</a:t>
            </a:r>
            <a:r>
              <a:rPr lang="ru-RU" dirty="0">
                <a:latin typeface="Cambria" pitchFamily="18" charset="0"/>
              </a:rPr>
              <a:t> технологий  в  развитии речи детей с ОВЗ (ТНР</a:t>
            </a:r>
            <a:r>
              <a:rPr lang="ru-RU" dirty="0" smtClean="0">
                <a:latin typeface="Cambria" pitchFamily="18" charset="0"/>
              </a:rPr>
              <a:t>)</a:t>
            </a:r>
          </a:p>
          <a:p>
            <a:r>
              <a:rPr lang="ru-RU" dirty="0">
                <a:latin typeface="Cambria" pitchFamily="18" charset="0"/>
              </a:rPr>
              <a:t>Создать условия для развития речи у детей  </a:t>
            </a:r>
            <a:r>
              <a:rPr lang="ru-RU" dirty="0" smtClean="0">
                <a:latin typeface="Cambria" pitchFamily="18" charset="0"/>
              </a:rPr>
              <a:t>в </a:t>
            </a:r>
            <a:r>
              <a:rPr lang="ru-RU" dirty="0">
                <a:latin typeface="Cambria" pitchFamily="18" charset="0"/>
              </a:rPr>
              <a:t>играх и специальных </a:t>
            </a:r>
            <a:r>
              <a:rPr lang="ru-RU" dirty="0" smtClean="0">
                <a:latin typeface="Cambria" pitchFamily="18" charset="0"/>
              </a:rPr>
              <a:t>упражнениях</a:t>
            </a:r>
          </a:p>
          <a:p>
            <a:r>
              <a:rPr lang="ru-RU" dirty="0" smtClean="0">
                <a:latin typeface="Cambria" pitchFamily="18" charset="0"/>
              </a:rPr>
              <a:t>Организовать совместную деятельность всех участников </a:t>
            </a:r>
            <a:r>
              <a:rPr lang="ru-RU" dirty="0" err="1" smtClean="0">
                <a:latin typeface="Cambria" pitchFamily="18" charset="0"/>
              </a:rPr>
              <a:t>воспитательно</a:t>
            </a:r>
            <a:r>
              <a:rPr lang="ru-RU" dirty="0" smtClean="0">
                <a:latin typeface="Cambria" pitchFamily="18" charset="0"/>
              </a:rPr>
              <a:t> –образовательного процесса в ДОУ по развитию </a:t>
            </a:r>
            <a:r>
              <a:rPr lang="ru-RU" dirty="0">
                <a:latin typeface="Cambria" pitchFamily="18" charset="0"/>
              </a:rPr>
              <a:t>речи </a:t>
            </a:r>
            <a:r>
              <a:rPr lang="ru-RU" dirty="0" smtClean="0">
                <a:latin typeface="Cambria" pitchFamily="18" charset="0"/>
              </a:rPr>
              <a:t>детей с ОВЗ (ТНР)</a:t>
            </a:r>
            <a:endParaRPr lang="ru-RU" dirty="0">
              <a:latin typeface="Cambria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Схема взаимодействия участников образовательного процесса</a:t>
            </a:r>
            <a:endParaRPr lang="ru-RU" sz="2800" b="1" dirty="0"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Двойная стрелка вверх/вниз 5"/>
          <p:cNvSpPr/>
          <p:nvPr/>
        </p:nvSpPr>
        <p:spPr>
          <a:xfrm rot="2373188">
            <a:off x="3304956" y="2159404"/>
            <a:ext cx="332966" cy="11786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2373188">
            <a:off x="5485222" y="4408192"/>
            <a:ext cx="332966" cy="11786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616346">
            <a:off x="5084121" y="2524466"/>
            <a:ext cx="1263646" cy="320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2616346">
            <a:off x="2779865" y="4828722"/>
            <a:ext cx="1263646" cy="320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347864" y="3717032"/>
            <a:ext cx="50405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5400000">
            <a:off x="4283968" y="2780928"/>
            <a:ext cx="50405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5292080" y="3717032"/>
            <a:ext cx="50405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5400000">
            <a:off x="4283968" y="4653136"/>
            <a:ext cx="50405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509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r>
              <a:rPr lang="ru-RU" sz="2400" b="1" dirty="0" smtClean="0">
                <a:latin typeface="Cambria" pitchFamily="18" charset="0"/>
              </a:rPr>
              <a:t>Модель взаимодействия учителя-логопеда с воспитателем группы</a:t>
            </a:r>
            <a:br>
              <a:rPr lang="ru-RU" sz="2400" b="1" dirty="0" smtClean="0">
                <a:latin typeface="Cambria" pitchFamily="18" charset="0"/>
              </a:rPr>
            </a:br>
            <a:r>
              <a:rPr lang="ru-RU" sz="1700" b="1" dirty="0" smtClean="0">
                <a:latin typeface="Cambria" pitchFamily="18" charset="0"/>
              </a:rPr>
              <a:t>Создание единого речевого пространства, необходимых условий в нелогопедической группе,  для развития всех компонентов речи у детей с ТНР</a:t>
            </a:r>
            <a:r>
              <a:rPr lang="ru-RU" sz="1700" dirty="0" smtClean="0">
                <a:latin typeface="Cambria" pitchFamily="18" charset="0"/>
              </a:rPr>
              <a:t/>
            </a:r>
            <a:br>
              <a:rPr lang="ru-RU" sz="1700" dirty="0" smtClean="0">
                <a:latin typeface="Cambria" pitchFamily="18" charset="0"/>
              </a:rPr>
            </a:br>
            <a:endParaRPr lang="ru-RU" sz="1700" dirty="0">
              <a:latin typeface="Cambr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971600" y="1484784"/>
          <a:ext cx="7715200" cy="518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войная стрелка влево/вправо 6"/>
          <p:cNvSpPr/>
          <p:nvPr/>
        </p:nvSpPr>
        <p:spPr>
          <a:xfrm>
            <a:off x="5004048" y="4797152"/>
            <a:ext cx="432048" cy="28803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509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Модель взаимодействия учителя –логопеда с музыкальным руководителем</a:t>
            </a:r>
            <a:br>
              <a:rPr lang="ru-RU" sz="2400" b="1" dirty="0" smtClean="0">
                <a:latin typeface="Cambria" pitchFamily="18" charset="0"/>
              </a:rPr>
            </a:br>
            <a:r>
              <a:rPr lang="ru-RU" sz="1400" b="1" dirty="0" smtClean="0">
                <a:latin typeface="Cambria" pitchFamily="18" charset="0"/>
              </a:rPr>
              <a:t>Учитывая особенности детей с ТНР, 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используются упражнения на активизацию внимания, развитие музыкального ритма, ориентировки в пространстве, </a:t>
            </a:r>
            <a:r>
              <a:rPr lang="ru-RU" sz="1400" b="1" dirty="0" err="1" smtClean="0">
                <a:latin typeface="Cambria" pitchFamily="18" charset="0"/>
              </a:rPr>
              <a:t>распевки</a:t>
            </a:r>
            <a:r>
              <a:rPr lang="ru-RU" sz="1400" b="1" dirty="0" smtClean="0">
                <a:latin typeface="Cambria" pitchFamily="18" charset="0"/>
              </a:rPr>
              <a:t> на автоматизацию звуков, которые дети изучают на логопедических занятиях, игры на развитие физиологического дыхания.</a:t>
            </a:r>
            <a:endParaRPr lang="ru-RU" sz="1400" b="1" dirty="0"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1673696"/>
          <a:ext cx="7715200" cy="518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Двойная стрелка влево/вправо 5"/>
          <p:cNvSpPr/>
          <p:nvPr/>
        </p:nvSpPr>
        <p:spPr>
          <a:xfrm>
            <a:off x="4211960" y="2924944"/>
            <a:ext cx="792088" cy="36004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211960" y="5301208"/>
            <a:ext cx="792088" cy="36004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211960" y="4077072"/>
            <a:ext cx="792088" cy="36004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255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latin typeface="Cambria" pitchFamily="18" charset="0"/>
              </a:rPr>
              <a:t>Модель взаимодействия учителя-логопеда с инструктором по физической культуре</a:t>
            </a:r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На занятиях по физической культуре проводится работа  коррекционной направленности с учетом индивидуальных особенности детей с ТНР (задания для таких детей упрощаются)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971600" y="1484784"/>
          <a:ext cx="7715200" cy="518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Двойная стрелка влево/вправо 5"/>
          <p:cNvSpPr/>
          <p:nvPr/>
        </p:nvSpPr>
        <p:spPr>
          <a:xfrm>
            <a:off x="4211960" y="2780928"/>
            <a:ext cx="792088" cy="36004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211960" y="5229200"/>
            <a:ext cx="792088" cy="36004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4211960" y="4077072"/>
            <a:ext cx="792088" cy="36004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Интегрированное занятие учителя – логопеда с музыкальным руководителем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351039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6004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474386" cy="277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933056"/>
            <a:ext cx="342038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928" y="0"/>
            <a:ext cx="781807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Интегрированное занятие  учителя-логопеда с инструктором по физической культуре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333037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933056"/>
            <a:ext cx="3312368" cy="264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933056"/>
            <a:ext cx="3382399" cy="270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268760"/>
            <a:ext cx="3294559" cy="263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740</TotalTime>
  <Words>472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Эффективные педагогические технологии в обучении детей с ОВЗ (ТНР) в ДОУ общеразвивающего вида</vt:lpstr>
      <vt:lpstr>Цель: </vt:lpstr>
      <vt:lpstr>Задачи:</vt:lpstr>
      <vt:lpstr>Схема взаимодействия участников образовательного процесса</vt:lpstr>
      <vt:lpstr> Модель взаимодействия учителя-логопеда с воспитателем группы Создание единого речевого пространства, необходимых условий в нелогопедической группе,  для развития всех компонентов речи у детей с ТНР </vt:lpstr>
      <vt:lpstr>Модель взаимодействия учителя –логопеда с музыкальным руководителем Учитывая особенности детей с ТНР,  используются упражнения на активизацию внимания, развитие музыкального ритма, ориентировки в пространстве, распевки на автоматизацию звуков, которые дети изучают на логопедических занятиях, игры на развитие физиологического дыхания.</vt:lpstr>
      <vt:lpstr> Модель взаимодействия учителя-логопеда с инструктором по физической культуре На занятиях по физической культуре проводится работа  коррекционной направленности с учетом индивидуальных особенности детей с ТНР (задания для таких детей упрощаются)  </vt:lpstr>
      <vt:lpstr>Интегрированное занятие учителя – логопеда с музыкальным руководителем</vt:lpstr>
      <vt:lpstr>Интегрированное занятие  учителя-логопеда с инструктором по физической культуре</vt:lpstr>
      <vt:lpstr>Интегрированное занятие  учителя-логопеда с воспитателем </vt:lpstr>
      <vt:lpstr>Методическая работа «Поиск  эффективных здоровьесберегающих технологий в ДОУ»</vt:lpstr>
      <vt:lpstr>Результативность совместной деятельности всех участников воспитательно-образовательного процесса ДОУ Благодаря  эффективным и здоровьесберегающим технологиям  улучшилось соматическое состояние детей,  улучшилась социализация в обществе, у детей повысился  интерес к процессу обучения, появились навыки самоконтроля. Благодаря совместной деятельности были своевременно скорректированы имеющиеся речевые нарушения ребенка, что в дальнейшем окажет существенное влияние на качество школьного обучения.</vt:lpstr>
      <vt:lpstr>Перспектива В современном обществе количество детей с ОВЗ, к сожалению, возрастает. Такие дети нуждаются в особом внимании, дополнительных условиях для коррекции недостатков их развития.  Двухлетняя совместная работа нашей творческой группы дала положительную динамику в развитии детей с ОВЗ (ТНР) и мы пришли к выводу, что данная работа может быть продолжена в форме долгосрочного творческого проекта, затрагивающего всех участников воспитательно – образовательного процесса с учетом ФГОС ДО. 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специалистов ДОУ в коррекционной работе с детьми с ОВЗ</dc:title>
  <dc:creator>Пользователь</dc:creator>
  <cp:lastModifiedBy>Пользователь</cp:lastModifiedBy>
  <cp:revision>70</cp:revision>
  <dcterms:created xsi:type="dcterms:W3CDTF">2014-10-02T03:54:41Z</dcterms:created>
  <dcterms:modified xsi:type="dcterms:W3CDTF">2014-10-06T06:29:18Z</dcterms:modified>
</cp:coreProperties>
</file>