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1248" autoAdjust="0"/>
  </p:normalViewPr>
  <p:slideViewPr>
    <p:cSldViewPr>
      <p:cViewPr varScale="1">
        <p:scale>
          <a:sx n="64" d="100"/>
          <a:sy n="6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505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05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4950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95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95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3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95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955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6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6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6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6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6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56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95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95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95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957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95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495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95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9144000" cy="420054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Бачурина Наталия Викторовна,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 биологии МБОУ СОШ 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Тула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езультаты сканировани\2014-01 (янв)\сканирование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26988"/>
            <a:ext cx="4618037" cy="6802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УБЛИКАТ\ФОТОГРАФИИ\НОВЫЙ ГОД В 5А 2009 - 2010\SS85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УБЛИКАТ\ФОТОГРАФИИ\1 сентября 2005\ФОТОГРАФИИ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 своя игра</Template>
  <TotalTime>18</TotalTime>
  <Words>4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Круги</vt:lpstr>
      <vt:lpstr>Бачурина Наталия Викторовна,   учитель биологии МБОУ СОШ №24 Г. Тула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Бачурина Наталия Викторовна</dc:title>
  <cp:lastModifiedBy>Speed_XP</cp:lastModifiedBy>
  <cp:revision>6</cp:revision>
  <dcterms:modified xsi:type="dcterms:W3CDTF">2014-01-17T16:45:14Z</dcterms:modified>
</cp:coreProperties>
</file>