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5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7" autoAdjust="0"/>
    <p:restoredTop sz="86402" autoAdjust="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95446E-E636-4696-9832-A86ACE919D7C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6B02F3-FA62-4630-BE91-F0931E65DCF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Мотивы творчества</a:t>
            </a:r>
            <a:br>
              <a:rPr lang="ru-RU" dirty="0" smtClean="0"/>
            </a:br>
            <a:r>
              <a:rPr lang="ru-RU" dirty="0" smtClean="0"/>
              <a:t> М.Ю. Лермонтова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486910" cy="407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21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Стихотворение  М. Ю. Лермонтова, о котором  хочется  рассказать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 « На севере диком…»</a:t>
            </a:r>
          </a:p>
          <a:p>
            <a:pPr marL="0" indent="0">
              <a:buNone/>
            </a:pPr>
            <a:r>
              <a:rPr lang="ru-RU" dirty="0" smtClean="0"/>
              <a:t>2  « Парус»</a:t>
            </a:r>
          </a:p>
          <a:p>
            <a:pPr marL="0" indent="0">
              <a:buNone/>
            </a:pPr>
            <a:r>
              <a:rPr lang="ru-RU" dirty="0" smtClean="0"/>
              <a:t>3  « Нищий»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 « Молитва»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 Стихотворение относится к…. лирике.</a:t>
            </a:r>
            <a:endParaRPr lang="ru-RU" dirty="0"/>
          </a:p>
          <a:p>
            <a:r>
              <a:rPr lang="ru-RU" dirty="0" smtClean="0"/>
              <a:t>2 Какое настроение создаётся в стихотворении?</a:t>
            </a:r>
          </a:p>
          <a:p>
            <a:r>
              <a:rPr lang="ru-RU" dirty="0" smtClean="0"/>
              <a:t>3Чем запомнилось произведение?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1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ru-RU" dirty="0"/>
              <a:t>На севере диком стоит одиноко</a:t>
            </a:r>
            <a:br>
              <a:rPr lang="ru-RU" dirty="0"/>
            </a:br>
            <a:r>
              <a:rPr lang="ru-RU" dirty="0"/>
              <a:t>        На голой вершине сосна</a:t>
            </a:r>
            <a:br>
              <a:rPr lang="ru-RU" dirty="0"/>
            </a:br>
            <a:r>
              <a:rPr lang="ru-RU" dirty="0"/>
              <a:t>И дремлет качаясь, и снегом сыпучим</a:t>
            </a:r>
            <a:br>
              <a:rPr lang="ru-RU" dirty="0"/>
            </a:br>
            <a:r>
              <a:rPr lang="ru-RU" dirty="0"/>
              <a:t>        Одета как ризой она.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снится ей всё, что в пустыне далекой —</a:t>
            </a:r>
            <a:br>
              <a:rPr lang="ru-RU" dirty="0"/>
            </a:br>
            <a:r>
              <a:rPr lang="ru-RU" dirty="0"/>
              <a:t>        В том крае, где солнца восход,</a:t>
            </a:r>
            <a:br>
              <a:rPr lang="ru-RU" dirty="0"/>
            </a:br>
            <a:r>
              <a:rPr lang="ru-RU" dirty="0"/>
              <a:t>Одна и грустна на утёсе горючем</a:t>
            </a:r>
            <a:br>
              <a:rPr lang="ru-RU" dirty="0"/>
            </a:br>
            <a:r>
              <a:rPr lang="ru-RU" dirty="0"/>
              <a:t>       Прекрасная пальма растёт.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Стихотворение « На севере диком…»</a:t>
            </a:r>
            <a:br>
              <a:rPr lang="ru-RU" dirty="0" smtClean="0"/>
            </a:br>
            <a:r>
              <a:rPr lang="ru-RU" dirty="0" smtClean="0"/>
              <a:t>(1841)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8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539552" y="316194"/>
            <a:ext cx="4059936" cy="4572000"/>
          </a:xfrm>
        </p:spPr>
        <p:txBody>
          <a:bodyPr/>
          <a:lstStyle/>
          <a:p>
            <a:r>
              <a:rPr lang="ru-RU" dirty="0" smtClean="0"/>
              <a:t>1. Как художник представляет сосну?</a:t>
            </a:r>
          </a:p>
          <a:p>
            <a:r>
              <a:rPr lang="ru-RU" dirty="0" smtClean="0"/>
              <a:t>2.В чём сходны произведения живописи и литературы?</a:t>
            </a:r>
          </a:p>
          <a:p>
            <a:r>
              <a:rPr lang="ru-RU" dirty="0" smtClean="0"/>
              <a:t>3.Какое настроение создаёт картина? Почему?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0648"/>
            <a:ext cx="3250406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Заголовок 2"/>
          <p:cNvSpPr txBox="1">
            <a:spLocks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69938" y="32443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36749" y="5229200"/>
            <a:ext cx="3802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Иван Шишкин  (1891 год )« Сосна»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3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Стихотворение « Парус»(1832)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Белеет </a:t>
            </a:r>
            <a:r>
              <a:rPr lang="ru-RU" dirty="0"/>
              <a:t>парус одинокий</a:t>
            </a:r>
            <a:br>
              <a:rPr lang="ru-RU" dirty="0"/>
            </a:br>
            <a:r>
              <a:rPr lang="ru-RU" dirty="0"/>
              <a:t>В тумане моря голубом!...</a:t>
            </a:r>
            <a:br>
              <a:rPr lang="ru-RU" dirty="0"/>
            </a:br>
            <a:r>
              <a:rPr lang="ru-RU" dirty="0"/>
              <a:t>Что ищет он в стране далекой?</a:t>
            </a:r>
            <a:br>
              <a:rPr lang="ru-RU" dirty="0"/>
            </a:br>
            <a:r>
              <a:rPr lang="ru-RU" dirty="0"/>
              <a:t>Что кинул он в краю родном?...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Играют волны - ветер свищет,</a:t>
            </a:r>
            <a:br>
              <a:rPr lang="ru-RU" dirty="0"/>
            </a:br>
            <a:r>
              <a:rPr lang="ru-RU" dirty="0"/>
              <a:t>И мачта гнется и </a:t>
            </a:r>
            <a:r>
              <a:rPr lang="ru-RU" dirty="0" smtClean="0"/>
              <a:t>скрипит</a:t>
            </a:r>
            <a:r>
              <a:rPr lang="ru-RU" dirty="0"/>
              <a:t>...</a:t>
            </a:r>
            <a:br>
              <a:rPr lang="ru-RU" dirty="0"/>
            </a:br>
            <a:r>
              <a:rPr lang="ru-RU" dirty="0"/>
              <a:t>Увы, - он </a:t>
            </a:r>
            <a:r>
              <a:rPr lang="ru-RU" dirty="0" err="1"/>
              <a:t>счастия</a:t>
            </a:r>
            <a:r>
              <a:rPr lang="ru-RU" dirty="0"/>
              <a:t> не ищет</a:t>
            </a:r>
            <a:br>
              <a:rPr lang="ru-RU" dirty="0"/>
            </a:br>
            <a:r>
              <a:rPr lang="ru-RU" dirty="0"/>
              <a:t>И не от </a:t>
            </a:r>
            <a:r>
              <a:rPr lang="ru-RU" dirty="0" err="1"/>
              <a:t>счастия</a:t>
            </a:r>
            <a:r>
              <a:rPr lang="ru-RU" dirty="0"/>
              <a:t> бежит!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 ним струя светлей лазури,</a:t>
            </a:r>
            <a:br>
              <a:rPr lang="ru-RU" dirty="0"/>
            </a:br>
            <a:r>
              <a:rPr lang="ru-RU" dirty="0"/>
              <a:t>Над ним луч солнца золотой...</a:t>
            </a:r>
            <a:br>
              <a:rPr lang="ru-RU" dirty="0"/>
            </a:br>
            <a:r>
              <a:rPr lang="ru-RU" dirty="0"/>
              <a:t>А он, мятежный, просит бури,</a:t>
            </a:r>
            <a:br>
              <a:rPr lang="ru-RU" dirty="0"/>
            </a:br>
            <a:r>
              <a:rPr lang="ru-RU" dirty="0"/>
              <a:t>Как </a:t>
            </a:r>
            <a:r>
              <a:rPr lang="ru-RU" dirty="0" smtClean="0"/>
              <a:t>будто </a:t>
            </a:r>
            <a:r>
              <a:rPr lang="ru-RU" dirty="0"/>
              <a:t>в бурях есть покой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00808"/>
            <a:ext cx="4347270" cy="38884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35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Художественные    средства, использованные в стихотворении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Эпитеты:</a:t>
            </a:r>
          </a:p>
          <a:p>
            <a:endParaRPr lang="ru-RU" dirty="0" smtClean="0"/>
          </a:p>
          <a:p>
            <a:r>
              <a:rPr lang="ru-RU" dirty="0" smtClean="0"/>
              <a:t>Метафоры:</a:t>
            </a:r>
          </a:p>
          <a:p>
            <a:endParaRPr lang="ru-RU" dirty="0" smtClean="0"/>
          </a:p>
          <a:p>
            <a:r>
              <a:rPr lang="ru-RU" dirty="0" smtClean="0"/>
              <a:t>Олицетворения: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«парус одинокий»,  «играют волны»,</a:t>
            </a:r>
          </a:p>
          <a:p>
            <a:pPr marL="0" indent="0">
              <a:buNone/>
            </a:pPr>
            <a:r>
              <a:rPr lang="ru-RU" dirty="0" smtClean="0"/>
              <a:t>« он счастья не ищет»,</a:t>
            </a:r>
          </a:p>
          <a:p>
            <a:pPr marL="0" indent="0">
              <a:buNone/>
            </a:pPr>
            <a:r>
              <a:rPr lang="ru-RU" dirty="0" smtClean="0"/>
              <a:t>« не от счастья бежит», «в краю </a:t>
            </a:r>
            <a:r>
              <a:rPr lang="ru-RU" dirty="0"/>
              <a:t>родном»,</a:t>
            </a:r>
          </a:p>
          <a:p>
            <a:pPr marL="0" indent="0">
              <a:buNone/>
            </a:pPr>
            <a:r>
              <a:rPr lang="ru-RU" dirty="0"/>
              <a:t>« а</a:t>
            </a:r>
            <a:r>
              <a:rPr lang="ru-RU" dirty="0" smtClean="0"/>
              <a:t> он, мятежный, просит </a:t>
            </a:r>
            <a:r>
              <a:rPr lang="ru-RU" dirty="0"/>
              <a:t>бури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765269"/>
              </p:ext>
            </p:extLst>
          </p:nvPr>
        </p:nvGraphicFramePr>
        <p:xfrm>
          <a:off x="457200" y="1524000"/>
          <a:ext cx="8229472" cy="8609611"/>
        </p:xfrm>
        <a:graphic>
          <a:graphicData uri="http://schemas.openxmlformats.org/drawingml/2006/table">
            <a:tbl>
              <a:tblPr/>
              <a:tblGrid>
                <a:gridCol w="8229472"/>
              </a:tblGrid>
              <a:tr h="33829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 Нищий» ( 1830)</a:t>
                      </a:r>
                    </a:p>
                    <a:p>
                      <a:pPr algn="ctr"/>
                      <a:r>
                        <a:rPr lang="ru-RU" sz="2000" dirty="0" smtClean="0"/>
                        <a:t>У </a:t>
                      </a:r>
                      <a:r>
                        <a:rPr lang="ru-RU" sz="2000" dirty="0"/>
                        <a:t>врат обители святой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Стоял просящий подаянья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Бедняк иссохший, чуть живой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От глада, жажды и страданья.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Куска лишь хлеба он просил,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И взор являл живую муку,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И кто-то камень положил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В его протянутую руку.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Так я молил твоей любви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С слезами горькими, с </a:t>
                      </a:r>
                      <a:r>
                        <a:rPr lang="ru-RU" sz="2000" dirty="0" err="1"/>
                        <a:t>тоскою</a:t>
                      </a:r>
                      <a:r>
                        <a:rPr lang="ru-RU" sz="2000" dirty="0"/>
                        <a:t>;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Так чувства лучшие мои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Обмануты навек тобою!</a:t>
                      </a:r>
                      <a:br>
                        <a:rPr lang="ru-RU" sz="2000" dirty="0"/>
                      </a:b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endParaRPr lang="ru-RU" sz="2000" dirty="0"/>
                    </a:p>
                  </a:txBody>
                  <a:tcPr marL="118688" marR="118688" marT="22551" marB="225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2909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118688" marR="118688" marT="22551" marB="225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Любовная лирика М.Ю. Лермонтова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3659"/>
              </p:ext>
            </p:extLst>
          </p:nvPr>
        </p:nvGraphicFramePr>
        <p:xfrm>
          <a:off x="9396536" y="2564904"/>
          <a:ext cx="6717539" cy="4702056"/>
        </p:xfrm>
        <a:graphic>
          <a:graphicData uri="http://schemas.openxmlformats.org/drawingml/2006/table">
            <a:tbl>
              <a:tblPr/>
              <a:tblGrid>
                <a:gridCol w="6717539"/>
              </a:tblGrid>
              <a:tr h="3341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542" marR="83542" marT="41771" marB="41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8B8D"/>
                    </a:solidFill>
                  </a:tcPr>
                </a:tc>
              </a:tr>
              <a:tr h="43441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542" marR="83542" marT="41771" marB="417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045666" y="15567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Историческая справка </a:t>
            </a:r>
            <a:endParaRPr lang="ru-RU" sz="4000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Стихотворение </a:t>
            </a:r>
            <a:r>
              <a:rPr lang="ru-RU" sz="6400" dirty="0" smtClean="0"/>
              <a:t>« Нищий» было </a:t>
            </a:r>
            <a:r>
              <a:rPr lang="ru-RU" sz="6400" dirty="0"/>
              <a:t>написано в 1830 году. Обращено к Е. А. Сушковой (в замужестве Хвостовой) - московской знакомой поэта, в которую тот был горячо, но, увы, безответно влюблен.</a:t>
            </a:r>
            <a:br>
              <a:rPr lang="ru-RU" sz="6400" dirty="0"/>
            </a:br>
            <a:r>
              <a:rPr lang="ru-RU" sz="6400" dirty="0"/>
              <a:t>По воспоминаниям Екатерины Сушковой, стихотворение было написано после посещения Троице-Сергиевой лавры (куда Лермонтов вместе с Сушковой и другими ходил из Москвы на богомолье) под впечатлением встречи со слепым нищим, который рассказал о молодых «господах», бросивших ему камни вместо денег. В семье Столыпиных рассказывали иначе: Сушкова будто бы сама из шалости подала нищему камень. Этот эпизод послужил основой для изображения жестокости и равнодушия Сушковой, по отношению к влюбленному в нее Лермонтову.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3677211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764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«МОЛИТВА»(1839)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минуту жизни трудную</a:t>
            </a:r>
            <a:br>
              <a:rPr lang="ru-RU" dirty="0"/>
            </a:br>
            <a:r>
              <a:rPr lang="ru-RU" dirty="0"/>
              <a:t>Теснится ль в сердце грусть,</a:t>
            </a:r>
            <a:br>
              <a:rPr lang="ru-RU" dirty="0"/>
            </a:br>
            <a:r>
              <a:rPr lang="ru-RU" dirty="0"/>
              <a:t>Одну молитву чудную</a:t>
            </a:r>
            <a:br>
              <a:rPr lang="ru-RU" dirty="0"/>
            </a:br>
            <a:r>
              <a:rPr lang="ru-RU" dirty="0"/>
              <a:t>Твержу я наизусть.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Есть сила благодатная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созвучьи</a:t>
            </a:r>
            <a:r>
              <a:rPr lang="ru-RU" dirty="0"/>
              <a:t> слов живых,</a:t>
            </a:r>
            <a:br>
              <a:rPr lang="ru-RU" dirty="0"/>
            </a:br>
            <a:r>
              <a:rPr lang="ru-RU" dirty="0"/>
              <a:t>И дышит непонятная,</a:t>
            </a:r>
            <a:br>
              <a:rPr lang="ru-RU" dirty="0"/>
            </a:br>
            <a:r>
              <a:rPr lang="ru-RU" dirty="0"/>
              <a:t>Святая прелесть в них.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 души как бремя скатится,</a:t>
            </a:r>
            <a:br>
              <a:rPr lang="ru-RU" dirty="0"/>
            </a:br>
            <a:r>
              <a:rPr lang="ru-RU" dirty="0"/>
              <a:t>Сомненье далеко —</a:t>
            </a:r>
            <a:br>
              <a:rPr lang="ru-RU" dirty="0"/>
            </a:br>
            <a:r>
              <a:rPr lang="ru-RU" dirty="0"/>
              <a:t>И верится, и плачется,</a:t>
            </a:r>
            <a:br>
              <a:rPr lang="ru-RU" dirty="0"/>
            </a:br>
            <a:r>
              <a:rPr lang="ru-RU" dirty="0"/>
              <a:t>И так легко, легко...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Философская лирика поэта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9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Скрытый» смысл  явных слов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1.В чём видит поэт покой и радость жизни?</a:t>
            </a:r>
          </a:p>
          <a:p>
            <a:r>
              <a:rPr lang="ru-RU" dirty="0"/>
              <a:t>2.Почему автор не раскрывает </a:t>
            </a:r>
            <a:r>
              <a:rPr lang="ru-RU" dirty="0" smtClean="0"/>
              <a:t> тайну </a:t>
            </a:r>
            <a:r>
              <a:rPr lang="ru-RU" dirty="0"/>
              <a:t>молитвенных слов?</a:t>
            </a:r>
          </a:p>
          <a:p>
            <a:r>
              <a:rPr lang="ru-RU" dirty="0"/>
              <a:t>3.Как изменяется настроение поэта после молитвы? В чём это </a:t>
            </a:r>
            <a:r>
              <a:rPr lang="ru-RU" dirty="0" smtClean="0"/>
              <a:t>выражается?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4176464" cy="30415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8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247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Мотивы творчества  М.Ю. Лермонтова</vt:lpstr>
      <vt:lpstr>Стихотворение « На севере диком…» (1841)</vt:lpstr>
      <vt:lpstr>Презентация PowerPoint</vt:lpstr>
      <vt:lpstr>Стихотворение « Парус»(1832)</vt:lpstr>
      <vt:lpstr>Художественные    средства, использованные в стихотворении</vt:lpstr>
      <vt:lpstr>Любовная лирика М.Ю. Лермонтова</vt:lpstr>
      <vt:lpstr>Историческая справка </vt:lpstr>
      <vt:lpstr>Философская лирика поэта</vt:lpstr>
      <vt:lpstr>« Скрытый» смысл  явных слов</vt:lpstr>
      <vt:lpstr> Стихотворение  М. Ю. Лермонтова, о котором  хочется  рассказать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Мотивы творчества М.Ю. Лермонтова</dc:title>
  <dc:creator>DNA7 X64</dc:creator>
  <cp:lastModifiedBy>DNA7 X64</cp:lastModifiedBy>
  <cp:revision>11</cp:revision>
  <dcterms:created xsi:type="dcterms:W3CDTF">2012-11-14T12:03:29Z</dcterms:created>
  <dcterms:modified xsi:type="dcterms:W3CDTF">2012-11-14T14:05:36Z</dcterms:modified>
</cp:coreProperties>
</file>