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75" r:id="rId4"/>
    <p:sldId id="259" r:id="rId5"/>
    <p:sldId id="260" r:id="rId6"/>
    <p:sldId id="262" r:id="rId7"/>
    <p:sldId id="261" r:id="rId8"/>
    <p:sldId id="263" r:id="rId9"/>
    <p:sldId id="267" r:id="rId10"/>
    <p:sldId id="279" r:id="rId11"/>
    <p:sldId id="265" r:id="rId12"/>
    <p:sldId id="270" r:id="rId13"/>
    <p:sldId id="272" r:id="rId14"/>
    <p:sldId id="278" r:id="rId15"/>
    <p:sldId id="271" r:id="rId16"/>
    <p:sldId id="282" r:id="rId17"/>
    <p:sldId id="268" r:id="rId18"/>
    <p:sldId id="280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FFCC00"/>
    <a:srgbClr val="FFFF66"/>
    <a:srgbClr val="FC1C04"/>
    <a:srgbClr val="FF0000"/>
    <a:srgbClr val="FF99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24" autoAdjust="0"/>
  </p:normalViewPr>
  <p:slideViewPr>
    <p:cSldViewPr>
      <p:cViewPr>
        <p:scale>
          <a:sx n="68" d="100"/>
          <a:sy n="68" d="100"/>
        </p:scale>
        <p:origin x="-1446" y="-12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E8174E6-947D-4111-BEC6-623BA8CD3406}" type="datetimeFigureOut">
              <a:rPr lang="ru-RU" smtClean="0"/>
              <a:pPr/>
              <a:t>29.06.2011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2435257-FC0B-4377-A963-DEFF712D8F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5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174E6-947D-4111-BEC6-623BA8CD3406}" type="datetimeFigureOut">
              <a:rPr lang="ru-RU" smtClean="0"/>
              <a:pPr/>
              <a:t>29.06.2011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5257-FC0B-4377-A963-DEFF712D8F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174E6-947D-4111-BEC6-623BA8CD3406}" type="datetimeFigureOut">
              <a:rPr lang="ru-RU" smtClean="0"/>
              <a:pPr/>
              <a:t>29.06.2011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5257-FC0B-4377-A963-DEFF712D8F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E8174E6-947D-4111-BEC6-623BA8CD3406}" type="datetimeFigureOut">
              <a:rPr lang="ru-RU" smtClean="0"/>
              <a:pPr/>
              <a:t>29.06.2011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2435257-FC0B-4377-A963-DEFF712D8F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E8174E6-947D-4111-BEC6-623BA8CD3406}" type="datetimeFigureOut">
              <a:rPr lang="ru-RU" smtClean="0"/>
              <a:pPr/>
              <a:t>29.06.2011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2435257-FC0B-4377-A963-DEFF712D8F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 advClick="0" advTm="5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174E6-947D-4111-BEC6-623BA8CD3406}" type="datetimeFigureOut">
              <a:rPr lang="ru-RU" smtClean="0"/>
              <a:pPr/>
              <a:t>29.06.2011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5257-FC0B-4377-A963-DEFF712D8F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advClick="0" advTm="5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174E6-947D-4111-BEC6-623BA8CD3406}" type="datetimeFigureOut">
              <a:rPr lang="ru-RU" smtClean="0"/>
              <a:pPr/>
              <a:t>29.06.2011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5257-FC0B-4377-A963-DEFF712D8F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  <p:transition advClick="0" advTm="5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E8174E6-947D-4111-BEC6-623BA8CD3406}" type="datetimeFigureOut">
              <a:rPr lang="ru-RU" smtClean="0"/>
              <a:pPr/>
              <a:t>29.06.2011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2435257-FC0B-4377-A963-DEFF712D8F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8174E6-947D-4111-BEC6-623BA8CD3406}" type="datetimeFigureOut">
              <a:rPr lang="ru-RU" smtClean="0"/>
              <a:pPr/>
              <a:t>29.06.2011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435257-FC0B-4377-A963-DEFF712D8F6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advClick="0" advTm="5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E8174E6-947D-4111-BEC6-623BA8CD3406}" type="datetimeFigureOut">
              <a:rPr lang="ru-RU" smtClean="0"/>
              <a:pPr/>
              <a:t>29.06.2011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2435257-FC0B-4377-A963-DEFF712D8F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 advClick="0" advTm="5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E8174E6-947D-4111-BEC6-623BA8CD3406}" type="datetimeFigureOut">
              <a:rPr lang="ru-RU" smtClean="0"/>
              <a:pPr/>
              <a:t>29.06.2011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2435257-FC0B-4377-A963-DEFF712D8F6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  <p:transition advClick="0" advTm="5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E8174E6-947D-4111-BEC6-623BA8CD3406}" type="datetimeFigureOut">
              <a:rPr lang="ru-RU" smtClean="0"/>
              <a:pPr/>
              <a:t>29.06.2011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2435257-FC0B-4377-A963-DEFF712D8F6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advClick="0" advTm="5000"/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&#1070;&#1083;&#1080;&#1103;\Desktop\&#1087;&#1088;&#1077;&#1079;&#1077;&#1085;&#1090;&#1072;&#1094;&#1080;&#1103;%20%20&#1052;&#1091;&#1079;&#1099;&#1082;&#1072;\&#1053;&#1086;&#1074;&#1072;&#1103;%20&#1087;&#1072;&#1087;&#1082;&#1072;\&#1082;&#1091;&#1087;&#1083;&#1077;&#1090;%20&#1091;&#1095;&#1080;&#1090;&#1077;&#1083;&#1100;%20&#1084;&#1091;&#1079;&#1099;&#1082;&#1080;%20&#1085;&#1086;&#1074;&#1099;&#1081;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8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2.jpeg"/><Relationship Id="rId4" Type="http://schemas.openxmlformats.org/officeDocument/2006/relationships/image" Target="../media/image61.jpe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jpeg"/><Relationship Id="rId7" Type="http://schemas.openxmlformats.org/officeDocument/2006/relationships/image" Target="../media/image68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7.jpeg"/><Relationship Id="rId5" Type="http://schemas.openxmlformats.org/officeDocument/2006/relationships/image" Target="../media/image66.jpeg"/><Relationship Id="rId4" Type="http://schemas.openxmlformats.org/officeDocument/2006/relationships/image" Target="../media/image65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image_baser.jpg"/>
          <p:cNvPicPr>
            <a:picLocks noChangeAspect="1" noChangeArrowheads="1"/>
          </p:cNvPicPr>
          <p:nvPr/>
        </p:nvPicPr>
        <p:blipFill>
          <a:blip r:embed="rId3" cstate="email">
            <a:lum bright="30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9552" y="1628800"/>
            <a:ext cx="6892280" cy="2398418"/>
          </a:xfrm>
        </p:spPr>
        <p:txBody>
          <a:bodyPr>
            <a:noAutofit/>
          </a:bodyPr>
          <a:lstStyle/>
          <a:p>
            <a:pPr algn="ctr"/>
            <a:r>
              <a:rPr lang="ru-RU" sz="7200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Школа меломанов</a:t>
            </a:r>
            <a:endParaRPr lang="ru-RU" sz="7200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6350" stA="60000" endA="900" endPos="58000" dir="5400000" sy="-100000" algn="bl" rotWithShape="0"/>
              </a:effectLst>
              <a:latin typeface="Comic Sans MS" pitchFamily="66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5229200"/>
            <a:ext cx="6172200" cy="1371600"/>
          </a:xfrm>
        </p:spPr>
        <p:txBody>
          <a:bodyPr>
            <a:normAutofit/>
          </a:bodyPr>
          <a:lstStyle/>
          <a:p>
            <a:pPr algn="ctr"/>
            <a:r>
              <a:rPr lang="ru-RU" sz="3600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МОУ «СОШ №12</a:t>
            </a:r>
          </a:p>
          <a:p>
            <a:pPr algn="ctr"/>
            <a:r>
              <a:rPr lang="ru-RU" sz="3600" i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 имени Олега Кошевого»</a:t>
            </a:r>
            <a:endParaRPr lang="ru-RU" sz="3600" i="1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pic>
        <p:nvPicPr>
          <p:cNvPr id="6" name="куплет учитель музыки новый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email"/>
          <a:stretch>
            <a:fillRect/>
          </a:stretch>
        </p:blipFill>
        <p:spPr>
          <a:xfrm>
            <a:off x="8604448" y="638132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5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image.jpg"/>
          <p:cNvPicPr>
            <a:picLocks noChangeAspect="1"/>
          </p:cNvPicPr>
          <p:nvPr/>
        </p:nvPicPr>
        <p:blipFill>
          <a:blip r:embed="rId2" cstate="email">
            <a:lum bright="60000" contrast="2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4800" b="1" i="1" cap="none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3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  <a:reflection blurRad="6350" stA="55000" endA="300" endPos="45500" dir="5400000" sy="-100000" algn="bl" rotWithShape="0"/>
                </a:effectLst>
              </a:rPr>
              <a:t>Городские мероприятия</a:t>
            </a:r>
            <a:endParaRPr lang="ru-RU" sz="4800" b="1" i="1" cap="none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3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  <a:reflection blurRad="6350" stA="55000" endA="300" endPos="45500" dir="5400000" sy="-100000" algn="bl" rotWithShape="0"/>
              </a:effectLst>
            </a:endParaRPr>
          </a:p>
        </p:txBody>
      </p:sp>
      <p:pic>
        <p:nvPicPr>
          <p:cNvPr id="5" name="Содержимое 4" descr="газета 001.jpg"/>
          <p:cNvPicPr>
            <a:picLocks noGrp="1" noChangeAspect="1"/>
          </p:cNvPicPr>
          <p:nvPr>
            <p:ph sz="quarter" idx="1"/>
          </p:nvPr>
        </p:nvPicPr>
        <p:blipFill>
          <a:blip r:embed="rId3" cstate="email">
            <a:lum contrast="30000"/>
          </a:blip>
          <a:srcRect/>
          <a:stretch>
            <a:fillRect/>
          </a:stretch>
        </p:blipFill>
        <p:spPr>
          <a:xfrm rot="4811353">
            <a:off x="1502969" y="449358"/>
            <a:ext cx="2592288" cy="5095187"/>
          </a:xfrm>
          <a:prstGeom prst="round2DiagRect">
            <a:avLst>
              <a:gd name="adj1" fmla="val 16667"/>
              <a:gd name="adj2" fmla="val 0"/>
            </a:avLst>
          </a:prstGeom>
          <a:ln w="3810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Содержимое 5" descr="газета 002.jpg"/>
          <p:cNvPicPr>
            <a:picLocks noGrp="1" noChangeAspect="1"/>
          </p:cNvPicPr>
          <p:nvPr>
            <p:ph sz="quarter" idx="2"/>
          </p:nvPr>
        </p:nvPicPr>
        <p:blipFill>
          <a:blip r:embed="rId4" cstate="email"/>
          <a:srcRect/>
          <a:stretch>
            <a:fillRect/>
          </a:stretch>
        </p:blipFill>
        <p:spPr>
          <a:xfrm rot="4363279">
            <a:off x="4749435" y="2562345"/>
            <a:ext cx="3324380" cy="417646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bg1">
                <a:lumMod val="5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email">
            <a:lum bright="40000"/>
          </a:blip>
          <a:srcRect/>
          <a:stretch>
            <a:fillRect/>
          </a:stretch>
        </p:blipFill>
        <p:spPr bwMode="auto">
          <a:xfrm>
            <a:off x="179512" y="1"/>
            <a:ext cx="85689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620688"/>
            <a:ext cx="7467600" cy="1143000"/>
          </a:xfrm>
        </p:spPr>
        <p:txBody>
          <a:bodyPr>
            <a:no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ru-RU" sz="5400" b="1" cap="none" dirty="0" smtClean="0">
                <a:ln w="50800"/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Городской конкурс </a:t>
            </a:r>
            <a:br>
              <a:rPr lang="ru-RU" sz="5400" b="1" cap="none" dirty="0" smtClean="0">
                <a:ln w="50800"/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</a:br>
            <a:r>
              <a:rPr lang="ru-RU" sz="5400" b="1" cap="none" dirty="0" smtClean="0">
                <a:ln w="50800"/>
                <a:solidFill>
                  <a:schemeClr val="accent5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«Юное дарование»</a:t>
            </a:r>
            <a:endParaRPr lang="ru-RU" sz="5400" b="1" cap="none" dirty="0">
              <a:ln w="50800"/>
              <a:solidFill>
                <a:schemeClr val="accent5">
                  <a:lumMod val="75000"/>
                </a:schemeClr>
              </a:solidFill>
              <a:effectLst>
                <a:reflection blurRad="6350" stA="55000" endA="300" endPos="455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6" name="Содержимое 5" descr="P2121607.JPG"/>
          <p:cNvPicPr>
            <a:picLocks noGrp="1" noChangeAspect="1"/>
          </p:cNvPicPr>
          <p:nvPr>
            <p:ph sz="quarter" idx="2"/>
          </p:nvPr>
        </p:nvPicPr>
        <p:blipFill>
          <a:blip r:embed="rId3" cstate="email"/>
          <a:stretch>
            <a:fillRect/>
          </a:stretch>
        </p:blipFill>
        <p:spPr>
          <a:xfrm>
            <a:off x="4283968" y="2204864"/>
            <a:ext cx="36576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Picture 7" descr="P2210969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email"/>
          <a:srcRect/>
          <a:stretch>
            <a:fillRect/>
          </a:stretch>
        </p:blipFill>
        <p:spPr>
          <a:xfrm>
            <a:off x="539552" y="2204864"/>
            <a:ext cx="36576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7" name="TextBox 6"/>
          <p:cNvSpPr txBox="1"/>
          <p:nvPr/>
        </p:nvSpPr>
        <p:spPr>
          <a:xfrm>
            <a:off x="827584" y="1628800"/>
            <a:ext cx="72728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i="1" dirty="0" smtClean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Академическое пение</a:t>
            </a:r>
            <a:endParaRPr lang="ru-RU" sz="3600" i="1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20072" y="5733256"/>
            <a:ext cx="27363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pic>
        <p:nvPicPr>
          <p:cNvPr id="10" name="Рисунок 9" descr="грамота 002.jpg"/>
          <p:cNvPicPr>
            <a:picLocks noChangeAspect="1"/>
          </p:cNvPicPr>
          <p:nvPr/>
        </p:nvPicPr>
        <p:blipFill>
          <a:blip r:embed="rId5" cstate="email"/>
          <a:srcRect r="3323"/>
          <a:stretch>
            <a:fillRect/>
          </a:stretch>
        </p:blipFill>
        <p:spPr>
          <a:xfrm rot="1881212">
            <a:off x="6558908" y="3229541"/>
            <a:ext cx="1948900" cy="2772447"/>
          </a:xfrm>
          <a:prstGeom prst="rect">
            <a:avLst/>
          </a:prstGeom>
        </p:spPr>
      </p:pic>
      <p:pic>
        <p:nvPicPr>
          <p:cNvPr id="11" name="Рисунок 10" descr="грамота 003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rot="1745583">
            <a:off x="2330559" y="3263828"/>
            <a:ext cx="2026823" cy="2857631"/>
          </a:xfrm>
          <a:prstGeom prst="rect">
            <a:avLst/>
          </a:prstGeo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000"/>
                            </p:stCondLst>
                            <p:childTnLst>
                              <p:par>
                                <p:cTn id="3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lum bright="40000"/>
          </a:blip>
          <a:srcRect/>
          <a:stretch>
            <a:fillRect/>
          </a:stretch>
        </p:blipFill>
        <p:spPr bwMode="auto">
          <a:xfrm>
            <a:off x="179512" y="1"/>
            <a:ext cx="856895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i="1" cap="none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Эстрадное пение</a:t>
            </a:r>
            <a:endParaRPr lang="ru-RU" sz="6600" b="1" i="1" cap="none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Фото069.jpg"/>
          <p:cNvPicPr>
            <a:picLocks noGrp="1" noChangeAspect="1"/>
          </p:cNvPicPr>
          <p:nvPr>
            <p:ph sz="quarter" idx="2"/>
          </p:nvPr>
        </p:nvPicPr>
        <p:blipFill>
          <a:blip r:embed="rId3" cstate="email">
            <a:lum contrast="30000"/>
          </a:blip>
          <a:stretch>
            <a:fillRect/>
          </a:stretch>
        </p:blipFill>
        <p:spPr>
          <a:xfrm rot="15588248">
            <a:off x="794035" y="1195124"/>
            <a:ext cx="2575334" cy="34337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Содержимое 7" descr="Фото073.jpg"/>
          <p:cNvPicPr>
            <a:picLocks noGrp="1" noChangeAspect="1"/>
          </p:cNvPicPr>
          <p:nvPr>
            <p:ph sz="quarter" idx="1"/>
          </p:nvPr>
        </p:nvPicPr>
        <p:blipFill>
          <a:blip r:embed="rId4" cstate="email">
            <a:lum contrast="30000"/>
          </a:blip>
          <a:stretch>
            <a:fillRect/>
          </a:stretch>
        </p:blipFill>
        <p:spPr>
          <a:xfrm rot="16965778">
            <a:off x="5114409" y="1185169"/>
            <a:ext cx="2633472" cy="35112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Рисунок 9" descr="Фото081.jpg"/>
          <p:cNvPicPr>
            <a:picLocks noChangeAspect="1"/>
          </p:cNvPicPr>
          <p:nvPr/>
        </p:nvPicPr>
        <p:blipFill>
          <a:blip r:embed="rId5" cstate="email">
            <a:lum contrast="30000"/>
          </a:blip>
          <a:stretch>
            <a:fillRect/>
          </a:stretch>
        </p:blipFill>
        <p:spPr>
          <a:xfrm rot="16200000">
            <a:off x="2725561" y="3853281"/>
            <a:ext cx="2314854" cy="30864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грамота 005.jpg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 rot="623933">
            <a:off x="6660232" y="3429000"/>
            <a:ext cx="2016408" cy="2857187"/>
          </a:xfrm>
          <a:prstGeom prst="rect">
            <a:avLst/>
          </a:prstGeom>
        </p:spPr>
      </p:pic>
      <p:pic>
        <p:nvPicPr>
          <p:cNvPr id="9" name="Рисунок 8" descr="грамота 001.jpg"/>
          <p:cNvPicPr>
            <a:picLocks noChangeAspect="1"/>
          </p:cNvPicPr>
          <p:nvPr/>
        </p:nvPicPr>
        <p:blipFill>
          <a:blip r:embed="rId7" cstate="email"/>
          <a:srcRect r="5814"/>
          <a:stretch>
            <a:fillRect/>
          </a:stretch>
        </p:blipFill>
        <p:spPr>
          <a:xfrm rot="529379">
            <a:off x="580625" y="3547751"/>
            <a:ext cx="1745014" cy="2548054"/>
          </a:xfrm>
          <a:prstGeom prst="rect">
            <a:avLst/>
          </a:prstGeom>
        </p:spPr>
      </p:pic>
      <p:pic>
        <p:nvPicPr>
          <p:cNvPr id="11" name="Рисунок 10" descr="грамота 007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>
            <a:off x="3092748" y="2284027"/>
            <a:ext cx="1923493" cy="2720850"/>
          </a:xfrm>
          <a:prstGeom prst="rect">
            <a:avLst/>
          </a:prstGeom>
        </p:spPr>
      </p:pic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3000"/>
                            </p:stCondLst>
                            <p:childTnLst>
                              <p:par>
                                <p:cTn id="2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385" decel="100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9" dur="385" decel="100000"/>
                                        <p:tgtEl>
                                          <p:spTgt spid="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1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3" dur="385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000"/>
                            </p:stCondLst>
                            <p:childTnLst>
                              <p:par>
                                <p:cTn id="3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385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385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1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4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3" dur="385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0"/>
                            </p:stCondLst>
                            <p:childTnLst>
                              <p:par>
                                <p:cTn id="46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85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385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0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51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2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3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4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540568" y="260648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4400" b="1" i="1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55000" endA="50" endPos="85000" dir="5400000" sy="-100000" algn="bl" rotWithShape="0"/>
                </a:effectLst>
                <a:latin typeface="Arial Black" pitchFamily="34" charset="0"/>
              </a:rPr>
              <a:t>Городской конкурс «Муза Отечества»</a:t>
            </a:r>
            <a:endParaRPr lang="ru-RU" sz="4400" b="1" i="1" cap="none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55000" endA="50" endPos="850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6" name="Picture 9" descr="P2200960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email">
            <a:lum bright="18000" contrast="30000"/>
          </a:blip>
          <a:srcRect/>
          <a:stretch>
            <a:fillRect/>
          </a:stretch>
        </p:blipFill>
        <p:spPr>
          <a:xfrm>
            <a:off x="899592" y="1628800"/>
            <a:ext cx="3168352" cy="23762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10" descr="P220096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2627784" y="4149080"/>
            <a:ext cx="3060848" cy="22956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14" descr="Дуэт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5868144" y="1844824"/>
            <a:ext cx="2830512" cy="388937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lenta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2840824">
            <a:off x="5868465" y="1078518"/>
            <a:ext cx="3312368" cy="865632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11" name="Рисунок 10" descr="lenta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2425117">
            <a:off x="-116941" y="5312489"/>
            <a:ext cx="3191990" cy="865632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>
            <a:lum bright="40000"/>
          </a:blip>
          <a:srcRect r="8231"/>
          <a:stretch>
            <a:fillRect/>
          </a:stretch>
        </p:blipFill>
        <p:spPr bwMode="auto">
          <a:xfrm>
            <a:off x="179512" y="0"/>
            <a:ext cx="84969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Республиканский конкурс хоровых коллективов </a:t>
            </a:r>
            <a:b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</a:br>
            <a:r>
              <a:rPr lang="ru-RU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«Юные дарования»</a:t>
            </a:r>
            <a:endParaRPr lang="ru-RU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5" name="Содержимое 4" descr="фото 005.jpg"/>
          <p:cNvPicPr>
            <a:picLocks noGrp="1" noChangeAspect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>
          <a:xfrm>
            <a:off x="323528" y="1700808"/>
            <a:ext cx="4289058" cy="302433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Содержимое 5" descr="грамота 008.jpg"/>
          <p:cNvPicPr>
            <a:picLocks noGrp="1" noChangeAspect="1"/>
          </p:cNvPicPr>
          <p:nvPr>
            <p:ph sz="quarter" idx="2"/>
          </p:nvPr>
        </p:nvPicPr>
        <p:blipFill>
          <a:blip r:embed="rId4" cstate="email">
            <a:lum bright="-10000" contrast="20000"/>
          </a:blip>
          <a:srcRect/>
          <a:stretch>
            <a:fillRect/>
          </a:stretch>
        </p:blipFill>
        <p:spPr>
          <a:xfrm>
            <a:off x="5004048" y="1484784"/>
            <a:ext cx="3168352" cy="4572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9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Tulips.jpg"/>
          <p:cNvPicPr>
            <a:picLocks noChangeAspect="1"/>
          </p:cNvPicPr>
          <p:nvPr/>
        </p:nvPicPr>
        <p:blipFill>
          <a:blip r:embed="rId2" cstate="email">
            <a:lum brigh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/>
          <a:p>
            <a:pPr algn="ctr"/>
            <a:r>
              <a:rPr lang="ru-RU" sz="4400" b="1" cap="non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  <a:reflection blurRad="6350" stA="55000" endA="300" endPos="45500" dir="5400000" sy="-100000" algn="bl" rotWithShape="0"/>
                </a:effectLst>
                <a:latin typeface="Monotype Corsiva" pitchFamily="66" charset="0"/>
              </a:rPr>
              <a:t>Республиканский конкурс «Весенние ритмы»</a:t>
            </a:r>
            <a:endParaRPr lang="ru-RU" sz="4400" b="1" cap="none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  <a:reflection blurRad="6350" stA="55000" endA="300" endPos="455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5" name="Picture 9" descr="P5011251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 cstate="email">
            <a:lum bright="18000" contrast="30000"/>
          </a:blip>
          <a:srcRect/>
          <a:stretch>
            <a:fillRect/>
          </a:stretch>
        </p:blipFill>
        <p:spPr>
          <a:xfrm rot="20877137">
            <a:off x="467544" y="1556792"/>
            <a:ext cx="3657600" cy="2743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FF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Picture 8" descr="P5011242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>
            <a:lum contrast="12000"/>
          </a:blip>
          <a:srcRect/>
          <a:stretch>
            <a:fillRect/>
          </a:stretch>
        </p:blipFill>
        <p:spPr>
          <a:xfrm rot="598684">
            <a:off x="4317121" y="3229144"/>
            <a:ext cx="3985429" cy="270788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38100" cap="sq">
            <a:solidFill>
              <a:srgbClr val="FFCC0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advClick="0" advTm="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море.jpg"/>
          <p:cNvPicPr>
            <a:picLocks noChangeAspect="1"/>
          </p:cNvPicPr>
          <p:nvPr/>
        </p:nvPicPr>
        <p:blipFill>
          <a:blip r:embed="rId2" cstate="email">
            <a:lum bright="4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ChevronInverted">
              <a:avLst/>
            </a:prstTxWarp>
            <a:no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6600" b="1" i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Mistral" pitchFamily="66" charset="0"/>
              </a:rPr>
              <a:t>Заслуженный отдых</a:t>
            </a:r>
            <a:endParaRPr lang="ru-RU" sz="6600" b="1" i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Mistral" pitchFamily="66" charset="0"/>
            </a:endParaRPr>
          </a:p>
        </p:txBody>
      </p:sp>
      <p:pic>
        <p:nvPicPr>
          <p:cNvPr id="5" name="Содержимое 4" descr="Изображение084.jpg"/>
          <p:cNvPicPr>
            <a:picLocks noGrp="1" noChangeAspect="1"/>
          </p:cNvPicPr>
          <p:nvPr>
            <p:ph sz="quarter" idx="1"/>
          </p:nvPr>
        </p:nvPicPr>
        <p:blipFill>
          <a:blip r:embed="rId3" cstate="email"/>
          <a:srcRect/>
          <a:stretch>
            <a:fillRect/>
          </a:stretch>
        </p:blipFill>
        <p:spPr>
          <a:xfrm rot="683777">
            <a:off x="4586562" y="1568170"/>
            <a:ext cx="4032448" cy="27363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Содержимое 5" descr="Изображение084.jpg"/>
          <p:cNvPicPr>
            <a:picLocks noGrp="1" noChangeAspect="1"/>
          </p:cNvPicPr>
          <p:nvPr>
            <p:ph sz="quarter" idx="2"/>
          </p:nvPr>
        </p:nvPicPr>
        <p:blipFill>
          <a:blip r:embed="rId4" cstate="email"/>
          <a:srcRect/>
          <a:stretch>
            <a:fillRect/>
          </a:stretch>
        </p:blipFill>
        <p:spPr>
          <a:xfrm rot="527045">
            <a:off x="435690" y="1494643"/>
            <a:ext cx="4110887" cy="27277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Изображение084.jpg"/>
          <p:cNvPicPr>
            <a:picLocks noChangeAspect="1"/>
          </p:cNvPicPr>
          <p:nvPr/>
        </p:nvPicPr>
        <p:blipFill>
          <a:blip r:embed="rId5" cstate="email"/>
          <a:srcRect/>
          <a:stretch>
            <a:fillRect/>
          </a:stretch>
        </p:blipFill>
        <p:spPr>
          <a:xfrm rot="21161825">
            <a:off x="1998974" y="3748675"/>
            <a:ext cx="4332890" cy="28454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349209_335525.png"/>
          <p:cNvPicPr>
            <a:picLocks noChangeAspect="1"/>
          </p:cNvPicPr>
          <p:nvPr/>
        </p:nvPicPr>
        <p:blipFill>
          <a:blip r:embed="rId2" cstate="email">
            <a:lum bright="30000"/>
          </a:blip>
          <a:stretch>
            <a:fillRect/>
          </a:stretch>
        </p:blipFill>
        <p:spPr>
          <a:xfrm rot="900337">
            <a:off x="5565350" y="-42146"/>
            <a:ext cx="3712276" cy="37122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196752"/>
            <a:ext cx="7467600" cy="1143000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pPr algn="ctr"/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Лучшие выпускники </a:t>
            </a:r>
            <a:br>
              <a:rPr lang="ru-RU" sz="6000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</a:br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Monotype Corsiva" pitchFamily="66" charset="0"/>
              </a:rPr>
              <a:t>хора</a:t>
            </a:r>
            <a:endParaRPr lang="ru-RU" sz="6000" dirty="0">
              <a:solidFill>
                <a:schemeClr val="accent1">
                  <a:lumMod val="50000"/>
                </a:schemeClr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Monotype Corsiva" pitchFamily="66" charset="0"/>
            </a:endParaRPr>
          </a:p>
        </p:txBody>
      </p:sp>
      <p:pic>
        <p:nvPicPr>
          <p:cNvPr id="6" name="Picture 8" descr="P501124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21027009">
            <a:off x="522740" y="1188901"/>
            <a:ext cx="3603337" cy="27025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Picture 11" descr="P508129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4" cstate="email"/>
          <a:srcRect/>
          <a:stretch>
            <a:fillRect/>
          </a:stretch>
        </p:blipFill>
        <p:spPr>
          <a:xfrm rot="4848932">
            <a:off x="-28452" y="3097709"/>
            <a:ext cx="3212975" cy="2677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Содержимое 7" descr="P1010018.JPG"/>
          <p:cNvPicPr>
            <a:picLocks noGrp="1" noChangeAspect="1"/>
          </p:cNvPicPr>
          <p:nvPr>
            <p:ph sz="quarter" idx="1"/>
          </p:nvPr>
        </p:nvPicPr>
        <p:blipFill>
          <a:blip r:embed="rId5" cstate="email"/>
          <a:srcRect/>
          <a:stretch>
            <a:fillRect/>
          </a:stretch>
        </p:blipFill>
        <p:spPr>
          <a:xfrm rot="21078595">
            <a:off x="2152685" y="3213178"/>
            <a:ext cx="2783658" cy="3454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 descr="афанасьева аня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21062455">
            <a:off x="6268019" y="2145894"/>
            <a:ext cx="2288504" cy="346524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 descr="ольга иванченко.jpg"/>
          <p:cNvPicPr>
            <a:picLocks noChangeAspect="1"/>
          </p:cNvPicPr>
          <p:nvPr/>
        </p:nvPicPr>
        <p:blipFill>
          <a:blip r:embed="rId7" cstate="email"/>
          <a:srcRect/>
          <a:stretch>
            <a:fillRect/>
          </a:stretch>
        </p:blipFill>
        <p:spPr>
          <a:xfrm rot="21014152">
            <a:off x="3892946" y="1374825"/>
            <a:ext cx="2376264" cy="32343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 descr="давыдова ольга.jpg"/>
          <p:cNvPicPr>
            <a:picLocks noChangeAspect="1"/>
          </p:cNvPicPr>
          <p:nvPr/>
        </p:nvPicPr>
        <p:blipFill>
          <a:blip r:embed="rId8" cstate="email"/>
          <a:srcRect/>
          <a:stretch>
            <a:fillRect/>
          </a:stretch>
        </p:blipFill>
        <p:spPr>
          <a:xfrm rot="20936387">
            <a:off x="4722569" y="4028194"/>
            <a:ext cx="2767447" cy="2588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0"/>
                            </p:stCondLst>
                            <p:childTnLst>
                              <p:par>
                                <p:cTn id="4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6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pesna590.jpg"/>
          <p:cNvPicPr>
            <a:picLocks noChangeAspect="1"/>
          </p:cNvPicPr>
          <p:nvPr/>
        </p:nvPicPr>
        <p:blipFill>
          <a:blip r:embed="rId2" cstate="email">
            <a:lum bright="1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556792"/>
            <a:ext cx="7529264" cy="3082354"/>
          </a:xfrm>
        </p:spPr>
        <p:txBody>
          <a:bodyPr>
            <a:noAutofit/>
            <a:scene3d>
              <a:camera prst="isometricOffAxis1Righ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sz="4000" b="1" i="1" cap="none" dirty="0" smtClean="0">
                <a:ln/>
                <a:solidFill>
                  <a:schemeClr val="accent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«…Не все его ученики</a:t>
            </a:r>
            <a:br>
              <a:rPr lang="ru-RU" sz="4000" b="1" i="1" cap="none" dirty="0" smtClean="0">
                <a:ln/>
                <a:solidFill>
                  <a:schemeClr val="accent3"/>
                </a:soli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ru-RU" sz="4000" b="1" i="1" cap="none" dirty="0" smtClean="0">
                <a:ln/>
                <a:solidFill>
                  <a:schemeClr val="accent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На сцену оперы пойдут, </a:t>
            </a:r>
            <a:br>
              <a:rPr lang="ru-RU" sz="4000" b="1" i="1" cap="none" dirty="0" smtClean="0">
                <a:ln/>
                <a:solidFill>
                  <a:schemeClr val="accent3"/>
                </a:soli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ru-RU" sz="4000" b="1" i="1" cap="none" dirty="0" smtClean="0">
                <a:ln/>
                <a:solidFill>
                  <a:schemeClr val="accent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Но каждый взмах его руки</a:t>
            </a:r>
            <a:br>
              <a:rPr lang="ru-RU" sz="4000" b="1" i="1" cap="none" dirty="0" smtClean="0">
                <a:ln/>
                <a:solidFill>
                  <a:schemeClr val="accent3"/>
                </a:solidFill>
                <a:effectLst>
                  <a:reflection blurRad="6350" stA="55000" endA="300" endPos="45500" dir="5400000" sy="-100000" algn="bl" rotWithShape="0"/>
                </a:effectLst>
              </a:rPr>
            </a:br>
            <a:r>
              <a:rPr lang="ru-RU" sz="4000" b="1" i="1" cap="none" dirty="0" smtClean="0">
                <a:ln/>
                <a:solidFill>
                  <a:schemeClr val="accent3"/>
                </a:solidFill>
                <a:effectLst>
                  <a:reflection blurRad="6350" stA="55000" endA="300" endPos="45500" dir="5400000" sy="-100000" algn="bl" rotWithShape="0"/>
                </a:effectLst>
              </a:rPr>
              <a:t>Они в большую жизнь возьмут…»</a:t>
            </a:r>
            <a:endParaRPr lang="ru-RU" sz="4000" b="1" i="1" cap="none" dirty="0">
              <a:ln/>
              <a:solidFill>
                <a:schemeClr val="accent3"/>
              </a:solidFill>
              <a:effectLst>
                <a:reflection blurRad="6350" stA="55000" endA="300" endPos="45500" dir="5400000" sy="-100000" algn="bl" rotWithShape="0"/>
              </a:effectLst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 descr="0a3301092c8fb8c7a699daf6cb1cdf5b.png"/>
          <p:cNvPicPr>
            <a:picLocks noChangeAspect="1"/>
          </p:cNvPicPr>
          <p:nvPr/>
        </p:nvPicPr>
        <p:blipFill>
          <a:blip r:embed="rId2" cstate="email">
            <a:duotone>
              <a:schemeClr val="accent3">
                <a:shade val="45000"/>
                <a:satMod val="135000"/>
              </a:schemeClr>
              <a:prstClr val="white"/>
            </a:duotone>
            <a:lum bright="3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7467600" cy="1143000"/>
          </a:xfrm>
        </p:spPr>
        <p:txBody>
          <a:bodyPr>
            <a:normAutofit/>
          </a:bodyPr>
          <a:lstStyle/>
          <a:p>
            <a:pPr algn="ctr"/>
            <a:endParaRPr lang="ru-RU" sz="4800" i="1" dirty="0">
              <a:solidFill>
                <a:schemeClr val="accent2">
                  <a:lumMod val="60000"/>
                  <a:lumOff val="40000"/>
                </a:schemeClr>
              </a:solidFill>
              <a:latin typeface="Corbel" pitchFamily="34" charset="0"/>
            </a:endParaRPr>
          </a:p>
        </p:txBody>
      </p:sp>
      <p:pic>
        <p:nvPicPr>
          <p:cNvPr id="8" name="Содержимое 7" descr="P9280142.JPG"/>
          <p:cNvPicPr>
            <a:picLocks noGrp="1" noChangeAspect="1"/>
          </p:cNvPicPr>
          <p:nvPr>
            <p:ph sz="quarter" idx="2"/>
          </p:nvPr>
        </p:nvPicPr>
        <p:blipFill>
          <a:blip r:embed="rId3" cstate="email">
            <a:lum contrast="10000"/>
          </a:blip>
          <a:stretch>
            <a:fillRect/>
          </a:stretch>
        </p:blipFill>
        <p:spPr>
          <a:xfrm>
            <a:off x="755576" y="1700808"/>
            <a:ext cx="3657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4" name="Содержимое 3" descr="P2121605.JPG"/>
          <p:cNvPicPr>
            <a:picLocks noGrp="1" noChangeAspect="1"/>
          </p:cNvPicPr>
          <p:nvPr>
            <p:ph sz="quarter" idx="1"/>
          </p:nvPr>
        </p:nvPicPr>
        <p:blipFill>
          <a:blip r:embed="rId4" cstate="email"/>
          <a:srcRect/>
          <a:stretch>
            <a:fillRect/>
          </a:stretch>
        </p:blipFill>
        <p:spPr>
          <a:xfrm rot="691922">
            <a:off x="5508104" y="1628800"/>
            <a:ext cx="2592288" cy="309634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5">
                <a:lumMod val="20000"/>
                <a:lumOff val="8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9" name="TextBox 8"/>
          <p:cNvSpPr txBox="1"/>
          <p:nvPr/>
        </p:nvSpPr>
        <p:spPr>
          <a:xfrm>
            <a:off x="755576" y="5301208"/>
            <a:ext cx="37444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i="1" u="sng" dirty="0" smtClean="0">
                <a:solidFill>
                  <a:schemeClr val="accent6">
                    <a:lumMod val="75000"/>
                  </a:schemeClr>
                </a:solidFill>
              </a:rPr>
              <a:t>Рочева </a:t>
            </a:r>
          </a:p>
          <a:p>
            <a:pPr algn="ctr"/>
            <a:r>
              <a:rPr lang="ru-RU" sz="2800" i="1" u="sng" dirty="0" smtClean="0">
                <a:solidFill>
                  <a:schemeClr val="accent6">
                    <a:lumMod val="75000"/>
                  </a:schemeClr>
                </a:solidFill>
              </a:rPr>
              <a:t>Светлана</a:t>
            </a:r>
          </a:p>
          <a:p>
            <a:pPr algn="ctr"/>
            <a:r>
              <a:rPr lang="ru-RU" sz="2800" i="1" u="sng" dirty="0" smtClean="0">
                <a:solidFill>
                  <a:schemeClr val="accent6">
                    <a:lumMod val="75000"/>
                  </a:schemeClr>
                </a:solidFill>
              </a:rPr>
              <a:t> Максимовна</a:t>
            </a:r>
            <a:endParaRPr lang="ru-RU" sz="2800" i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508104" y="5373216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i="1" u="sng" dirty="0" err="1" smtClean="0">
                <a:solidFill>
                  <a:schemeClr val="accent6">
                    <a:lumMod val="75000"/>
                  </a:schemeClr>
                </a:solidFill>
              </a:rPr>
              <a:t>Шарыгина</a:t>
            </a:r>
            <a:endParaRPr lang="ru-RU" sz="2400" i="1" u="sng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/>
            <a:r>
              <a:rPr lang="ru-RU" sz="2400" i="1" u="sng" dirty="0" smtClean="0">
                <a:solidFill>
                  <a:schemeClr val="accent6">
                    <a:lumMod val="75000"/>
                  </a:schemeClr>
                </a:solidFill>
              </a:rPr>
              <a:t>Юлия Александровна</a:t>
            </a:r>
            <a:endParaRPr lang="ru-RU" sz="2400" i="1" u="sng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683568" y="404664"/>
            <a:ext cx="731161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i="1" cap="none" spc="0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Corbel" pitchFamily="34" charset="0"/>
              </a:rPr>
              <a:t>Наши учителя музыки</a:t>
            </a:r>
            <a:endParaRPr lang="ru-RU" sz="5400" b="1" cap="none" spc="0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2">
                      <a:tint val="10000"/>
                      <a:satMod val="155000"/>
                    </a:schemeClr>
                  </a:gs>
                  <a:gs pos="60000">
                    <a:schemeClr val="accent2">
                      <a:tint val="30000"/>
                      <a:satMod val="155000"/>
                    </a:schemeClr>
                  </a:gs>
                  <a:gs pos="100000">
                    <a:schemeClr val="accent2">
                      <a:tint val="73000"/>
                      <a:satMod val="155000"/>
                    </a:schemeClr>
                  </a:gs>
                </a:gsLst>
                <a:lin ang="5400000"/>
              </a:gradFill>
              <a:effectLst>
                <a:outerShdw blurRad="38100" dist="38100" dir="7020000" algn="tl">
                  <a:srgbClr val="000000">
                    <a:alpha val="35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post-189274-1262632048.png"/>
          <p:cNvPicPr>
            <a:picLocks noChangeAspect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0" y="2492896"/>
            <a:ext cx="9143999" cy="4365104"/>
          </a:xfrm>
          <a:prstGeom prst="rect">
            <a:avLst/>
          </a:prstGeom>
        </p:spPr>
      </p:pic>
      <p:pic>
        <p:nvPicPr>
          <p:cNvPr id="6" name="Рисунок 5" descr="P2121605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4283968" y="2852936"/>
            <a:ext cx="4544669" cy="340850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9г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1643349">
            <a:off x="837561" y="518912"/>
            <a:ext cx="3341703" cy="44556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 advClick="0" advTm="1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8" descr="День Матери 36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20913930">
            <a:off x="406660" y="1482553"/>
            <a:ext cx="3327360" cy="44356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/>
        <p:txBody>
          <a:bodyPr>
            <a:prstTxWarp prst="textStop">
              <a:avLst/>
            </a:prstTxWarp>
            <a:noAutofit/>
            <a:scene3d>
              <a:camera prst="perspectiveLef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8000" b="1" i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Monotype Corsiva" pitchFamily="66" charset="0"/>
              </a:rPr>
              <a:t>День матери</a:t>
            </a:r>
            <a:endParaRPr lang="ru-RU" sz="8000" b="1" i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Monotype Corsiva" pitchFamily="66" charset="0"/>
            </a:endParaRPr>
          </a:p>
        </p:txBody>
      </p:sp>
      <p:pic>
        <p:nvPicPr>
          <p:cNvPr id="6" name="Picture 9" descr="День Матери 00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 rot="411317">
            <a:off x="4920793" y="3900813"/>
            <a:ext cx="3224213" cy="24177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Picture 10" descr="День Матери 006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 cstate="email"/>
          <a:srcRect/>
          <a:stretch>
            <a:fillRect/>
          </a:stretch>
        </p:blipFill>
        <p:spPr>
          <a:xfrm rot="20768289">
            <a:off x="4139952" y="1556792"/>
            <a:ext cx="3072341" cy="23042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Содержимое 6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2000"/>
                            </p:stCondLst>
                            <p:childTnLst>
                              <p:par>
                                <p:cTn id="14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3000"/>
                            </p:stCondLst>
                            <p:childTnLst>
                              <p:par>
                                <p:cTn id="18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 descr="54f030ade9b2.jpg"/>
          <p:cNvPicPr>
            <a:picLocks noChangeAspect="1"/>
          </p:cNvPicPr>
          <p:nvPr/>
        </p:nvPicPr>
        <p:blipFill>
          <a:blip r:embed="rId2" cstate="email">
            <a:lum bright="70000" contrast="-70000"/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prstTxWarp prst="textPlain">
              <a:avLst/>
            </a:prstTxWarp>
            <a:normAutofit fontScale="90000"/>
          </a:bodyPr>
          <a:lstStyle/>
          <a:p>
            <a:pPr algn="ctr"/>
            <a:r>
              <a:rPr lang="ru-RU" sz="48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00B050"/>
                </a:solidFill>
                <a:effectLst>
                  <a:reflection blurRad="12700" stA="28000" endPos="45000" dist="1000" dir="5400000" sy="-100000" algn="bl" rotWithShape="0"/>
                </a:effectLst>
                <a:latin typeface="Comic Sans MS" pitchFamily="66" charset="0"/>
              </a:rPr>
              <a:t>Новогодние праздники</a:t>
            </a:r>
            <a:endParaRPr lang="ru-RU" sz="4800" b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00B050"/>
              </a:solidFill>
              <a:effectLst>
                <a:reflection blurRad="12700" stA="28000" endPos="45000" dist="10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5" name="Содержимое 4" descr="PC280176.JPG"/>
          <p:cNvPicPr>
            <a:picLocks noGrp="1" noChangeAspect="1"/>
          </p:cNvPicPr>
          <p:nvPr>
            <p:ph sz="quarter" idx="1"/>
          </p:nvPr>
        </p:nvPicPr>
        <p:blipFill>
          <a:blip r:embed="rId3" cstate="email"/>
          <a:stretch>
            <a:fillRect/>
          </a:stretch>
        </p:blipFill>
        <p:spPr>
          <a:xfrm rot="20984975">
            <a:off x="1057533" y="1779894"/>
            <a:ext cx="2688299" cy="20162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PC280185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 rot="569375">
            <a:off x="2578680" y="4095726"/>
            <a:ext cx="3035829" cy="22768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 descr="PC280188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1295806">
            <a:off x="5050384" y="1937936"/>
            <a:ext cx="3360374" cy="2520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Содержимое 8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endParaRPr lang="ru-RU" i="1" dirty="0"/>
          </a:p>
        </p:txBody>
      </p:sp>
    </p:spTree>
  </p:cSld>
  <p:clrMapOvr>
    <a:masterClrMapping/>
  </p:clrMapOvr>
  <p:transition advClick="0" advTm="6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x_4dfc20c4.jpg"/>
          <p:cNvPicPr>
            <a:picLocks noChangeAspect="1"/>
          </p:cNvPicPr>
          <p:nvPr/>
        </p:nvPicPr>
        <p:blipFill>
          <a:blip r:embed="rId2" cstate="email">
            <a:lum bright="70000" contrast="-70000"/>
          </a:blip>
          <a:stretch>
            <a:fillRect/>
          </a:stretch>
        </p:blipFill>
        <p:spPr>
          <a:xfrm>
            <a:off x="0" y="16860"/>
            <a:ext cx="9144000" cy="684114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i="1" dirty="0" smtClean="0">
                <a:solidFill>
                  <a:schemeClr val="accent1">
                    <a:lumMod val="75000"/>
                  </a:schemeClr>
                </a:solidFill>
                <a:latin typeface="Monotype Corsiva" pitchFamily="66" charset="0"/>
              </a:rPr>
              <a:t>8 Марта</a:t>
            </a:r>
            <a:endParaRPr lang="ru-RU" sz="8000" i="1" dirty="0">
              <a:solidFill>
                <a:schemeClr val="accent1">
                  <a:lumMod val="75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10" name="Рисунок 9" descr="P2261654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953969" y="1300022"/>
            <a:ext cx="3572331" cy="2679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Содержимое 12" descr="P2261656.JPG"/>
          <p:cNvPicPr>
            <a:picLocks noGrp="1" noChangeAspect="1"/>
          </p:cNvPicPr>
          <p:nvPr>
            <p:ph sz="quarter" idx="2"/>
          </p:nvPr>
        </p:nvPicPr>
        <p:blipFill>
          <a:blip r:embed="rId4" cstate="email"/>
          <a:stretch>
            <a:fillRect/>
          </a:stretch>
        </p:blipFill>
        <p:spPr>
          <a:xfrm rot="688452">
            <a:off x="5405120" y="871674"/>
            <a:ext cx="3511990" cy="26339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 descr="100_6220.JPG"/>
          <p:cNvPicPr>
            <a:picLocks noChangeAspect="1"/>
          </p:cNvPicPr>
          <p:nvPr/>
        </p:nvPicPr>
        <p:blipFill>
          <a:blip r:embed="rId5" cstate="email">
            <a:lum bright="10000"/>
          </a:blip>
          <a:stretch>
            <a:fillRect/>
          </a:stretch>
        </p:blipFill>
        <p:spPr>
          <a:xfrm rot="831798">
            <a:off x="5041697" y="3723848"/>
            <a:ext cx="3369383" cy="25270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Содержимое 4" descr="100_6211.JPG"/>
          <p:cNvPicPr>
            <a:picLocks noGrp="1" noChangeAspect="1"/>
          </p:cNvPicPr>
          <p:nvPr>
            <p:ph sz="quarter" idx="1"/>
          </p:nvPr>
        </p:nvPicPr>
        <p:blipFill>
          <a:blip r:embed="rId6" cstate="email">
            <a:lum bright="10000"/>
          </a:blip>
          <a:stretch>
            <a:fillRect/>
          </a:stretch>
        </p:blipFill>
        <p:spPr>
          <a:xfrm rot="21160989">
            <a:off x="2013553" y="3557165"/>
            <a:ext cx="2200300" cy="29337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7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1241076298_orden_www.mir-grez.rures.jpg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 rot="18888602">
            <a:off x="2182633" y="-971510"/>
            <a:ext cx="3386802" cy="8680412"/>
          </a:xfrm>
          <a:prstGeom prst="rect">
            <a:avLst/>
          </a:prstGeom>
          <a:effectLst>
            <a:softEdge rad="635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260648"/>
            <a:ext cx="7467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Georgia" pitchFamily="18" charset="0"/>
                <a:ea typeface="DFKai-SB" pitchFamily="65" charset="-120"/>
                <a:cs typeface="David" pitchFamily="34" charset="-79"/>
              </a:rPr>
              <a:t>День памяти павших</a:t>
            </a:r>
            <a:endParaRPr lang="ru-RU" sz="4800" b="1" i="1" cap="all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Georgia" pitchFamily="18" charset="0"/>
              <a:ea typeface="DFKai-SB" pitchFamily="65" charset="-120"/>
              <a:cs typeface="David" pitchFamily="34" charset="-79"/>
            </a:endParaRPr>
          </a:p>
        </p:txBody>
      </p:sp>
      <p:pic>
        <p:nvPicPr>
          <p:cNvPr id="5" name="Содержимое 4" descr="PA220156.JPG"/>
          <p:cNvPicPr>
            <a:picLocks noGrp="1" noChangeAspect="1"/>
          </p:cNvPicPr>
          <p:nvPr>
            <p:ph sz="quarter" idx="1"/>
          </p:nvPr>
        </p:nvPicPr>
        <p:blipFill>
          <a:blip r:embed="rId3" cstate="email"/>
          <a:stretch>
            <a:fillRect/>
          </a:stretch>
        </p:blipFill>
        <p:spPr>
          <a:xfrm>
            <a:off x="323528" y="3573016"/>
            <a:ext cx="3657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PA220154.JPG"/>
          <p:cNvPicPr>
            <a:picLocks noGrp="1" noChangeAspect="1"/>
          </p:cNvPicPr>
          <p:nvPr>
            <p:ph sz="quarter" idx="2"/>
          </p:nvPr>
        </p:nvPicPr>
        <p:blipFill>
          <a:blip r:embed="rId4" cstate="email"/>
          <a:stretch>
            <a:fillRect/>
          </a:stretch>
        </p:blipFill>
        <p:spPr>
          <a:xfrm>
            <a:off x="4932040" y="1484784"/>
            <a:ext cx="3657600" cy="2743200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салют2.jpg"/>
          <p:cNvPicPr>
            <a:picLocks noChangeAspect="1"/>
          </p:cNvPicPr>
          <p:nvPr/>
        </p:nvPicPr>
        <p:blipFill>
          <a:blip r:embed="rId2" cstate="email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251520" y="0"/>
            <a:ext cx="8568952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260648"/>
            <a:ext cx="7467600" cy="1143000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ru-RU" sz="7200" b="1" cap="none" dirty="0" smtClean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solidFill>
                  <a:srgbClr val="FFC00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Arial Black" pitchFamily="34" charset="0"/>
              </a:rPr>
              <a:t>День Победы</a:t>
            </a:r>
            <a:endParaRPr lang="ru-RU" sz="7200" b="1" cap="none" dirty="0">
              <a:ln w="24500" cmpd="dbl">
                <a:solidFill>
                  <a:schemeClr val="accent2">
                    <a:shade val="85000"/>
                    <a:satMod val="155000"/>
                  </a:schemeClr>
                </a:solidFill>
                <a:prstDash val="solid"/>
                <a:miter lim="800000"/>
              </a:ln>
              <a:solidFill>
                <a:srgbClr val="FFC00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  <a:reflection blurRad="6350" stA="55000" endA="300" endPos="45500" dir="5400000" sy="-100000" algn="bl" rotWithShape="0"/>
              </a:effectLst>
              <a:latin typeface="Arial Black" pitchFamily="34" charset="0"/>
            </a:endParaRPr>
          </a:p>
        </p:txBody>
      </p:sp>
      <p:pic>
        <p:nvPicPr>
          <p:cNvPr id="5" name="Содержимое 4" descr="P1010019.JPG"/>
          <p:cNvPicPr>
            <a:picLocks noGrp="1" noChangeAspect="1"/>
          </p:cNvPicPr>
          <p:nvPr>
            <p:ph sz="quarter" idx="1"/>
          </p:nvPr>
        </p:nvPicPr>
        <p:blipFill>
          <a:blip r:embed="rId3" cstate="email"/>
          <a:stretch>
            <a:fillRect/>
          </a:stretch>
        </p:blipFill>
        <p:spPr>
          <a:xfrm rot="20784653">
            <a:off x="1941471" y="1441804"/>
            <a:ext cx="1751181" cy="2334907"/>
          </a:xfrm>
          <a:prstGeom prst="rect">
            <a:avLst/>
          </a:prstGeom>
          <a:ln>
            <a:solidFill>
              <a:schemeClr val="bg1">
                <a:lumMod val="75000"/>
              </a:schemeClr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 descr="P101002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4427984" y="1484784"/>
            <a:ext cx="2816804" cy="2112603"/>
          </a:xfrm>
          <a:prstGeom prst="rect">
            <a:avLst/>
          </a:prstGeom>
          <a:ln w="19050" cap="sq">
            <a:solidFill>
              <a:schemeClr val="bg1">
                <a:lumMod val="85000"/>
              </a:schemeClr>
            </a:solidFill>
            <a:prstDash val="solid"/>
            <a:miter lim="800000"/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 descr="P1010025.JPG"/>
          <p:cNvPicPr>
            <a:picLocks noChangeAspect="1"/>
          </p:cNvPicPr>
          <p:nvPr/>
        </p:nvPicPr>
        <p:blipFill>
          <a:blip r:embed="rId5" cstate="email"/>
          <a:stretch>
            <a:fillRect/>
          </a:stretch>
        </p:blipFill>
        <p:spPr>
          <a:xfrm rot="444327">
            <a:off x="571802" y="4077811"/>
            <a:ext cx="2360753" cy="1770565"/>
          </a:xfrm>
          <a:prstGeom prst="rect">
            <a:avLst/>
          </a:prstGeom>
          <a:ln w="19050" cap="sq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P3041678.JPG"/>
          <p:cNvPicPr>
            <a:picLocks noChangeAspect="1"/>
          </p:cNvPicPr>
          <p:nvPr/>
        </p:nvPicPr>
        <p:blipFill>
          <a:blip r:embed="rId6" cstate="email"/>
          <a:stretch>
            <a:fillRect/>
          </a:stretch>
        </p:blipFill>
        <p:spPr>
          <a:xfrm rot="20989426">
            <a:off x="5873179" y="3999488"/>
            <a:ext cx="2552775" cy="1914581"/>
          </a:xfrm>
          <a:prstGeom prst="rect">
            <a:avLst/>
          </a:prstGeom>
          <a:ln w="28575" cap="sq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6" name="Содержимое 5" descr="P1010020.JPG"/>
          <p:cNvPicPr>
            <a:picLocks noGrp="1" noChangeAspect="1"/>
          </p:cNvPicPr>
          <p:nvPr>
            <p:ph sz="quarter" idx="2"/>
          </p:nvPr>
        </p:nvPicPr>
        <p:blipFill>
          <a:blip r:embed="rId7" cstate="email"/>
          <a:stretch>
            <a:fillRect/>
          </a:stretch>
        </p:blipFill>
        <p:spPr>
          <a:xfrm>
            <a:off x="2987824" y="4149080"/>
            <a:ext cx="2880320" cy="2160240"/>
          </a:xfrm>
          <a:prstGeom prst="rect">
            <a:avLst/>
          </a:prstGeom>
          <a:ln w="19050" cap="sq">
            <a:solidFill>
              <a:schemeClr val="bg1">
                <a:lumMod val="75000"/>
              </a:schemeClr>
            </a:solidFill>
            <a:prstDash val="solid"/>
            <a:miter lim="800000"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764704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5400" b="1" i="1" cap="none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  <a:reflection blurRad="6350" stA="60000" endA="900" endPos="58000" dir="5400000" sy="-100000" algn="bl" rotWithShape="0"/>
                </a:effectLst>
                <a:latin typeface="Comic Sans MS" pitchFamily="66" charset="0"/>
              </a:rPr>
              <a:t>Малые дельфийские игры</a:t>
            </a:r>
            <a:endParaRPr lang="ru-RU" sz="5400" b="1" i="1" cap="none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  <a:reflection blurRad="6350" stA="60000" endA="900" endPos="58000" dir="5400000" sy="-100000" algn="bl" rotWithShape="0"/>
              </a:effectLst>
              <a:latin typeface="Comic Sans MS" pitchFamily="66" charset="0"/>
            </a:endParaRPr>
          </a:p>
        </p:txBody>
      </p:sp>
      <p:pic>
        <p:nvPicPr>
          <p:cNvPr id="5" name="Содержимое 4" descr="P4140004.JPG"/>
          <p:cNvPicPr>
            <a:picLocks noGrp="1" noChangeAspect="1"/>
          </p:cNvPicPr>
          <p:nvPr>
            <p:ph sz="quarter" idx="1"/>
          </p:nvPr>
        </p:nvPicPr>
        <p:blipFill>
          <a:blip r:embed="rId2" cstate="email"/>
          <a:stretch>
            <a:fillRect/>
          </a:stretch>
        </p:blipFill>
        <p:spPr>
          <a:xfrm rot="21103994">
            <a:off x="178209" y="1949505"/>
            <a:ext cx="36576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Содержимое 5" descr="P4140002.JPG"/>
          <p:cNvPicPr>
            <a:picLocks noGrp="1" noChangeAspect="1"/>
          </p:cNvPicPr>
          <p:nvPr>
            <p:ph sz="quarter" idx="2"/>
          </p:nvPr>
        </p:nvPicPr>
        <p:blipFill>
          <a:blip r:embed="rId3" cstate="email"/>
          <a:stretch>
            <a:fillRect/>
          </a:stretch>
        </p:blipFill>
        <p:spPr>
          <a:xfrm rot="437306">
            <a:off x="5091270" y="1633703"/>
            <a:ext cx="3657600" cy="274320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 descr="P304168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2627784" y="3717032"/>
            <a:ext cx="3803915" cy="28529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 advTm="9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1263</TotalTime>
  <Words>69</Words>
  <Application>Microsoft Office PowerPoint</Application>
  <PresentationFormat>Экран (4:3)</PresentationFormat>
  <Paragraphs>25</Paragraphs>
  <Slides>18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Эркер</vt:lpstr>
      <vt:lpstr>Школа меломанов</vt:lpstr>
      <vt:lpstr>Слайд 2</vt:lpstr>
      <vt:lpstr>Слайд 3</vt:lpstr>
      <vt:lpstr>День матери</vt:lpstr>
      <vt:lpstr>Новогодние праздники</vt:lpstr>
      <vt:lpstr>8 Марта</vt:lpstr>
      <vt:lpstr>День памяти павших</vt:lpstr>
      <vt:lpstr>День Победы</vt:lpstr>
      <vt:lpstr>Малые дельфийские игры</vt:lpstr>
      <vt:lpstr>Городские мероприятия</vt:lpstr>
      <vt:lpstr>Городской конкурс  «Юное дарование»</vt:lpstr>
      <vt:lpstr>Эстрадное пение</vt:lpstr>
      <vt:lpstr>Городской конкурс «Муза Отечества»</vt:lpstr>
      <vt:lpstr>Республиканский конкурс хоровых коллективов  «Юные дарования»</vt:lpstr>
      <vt:lpstr>Республиканский конкурс «Весенние ритмы»</vt:lpstr>
      <vt:lpstr>Заслуженный отдых</vt:lpstr>
      <vt:lpstr>Лучшие выпускники  хора</vt:lpstr>
      <vt:lpstr>«…Не все его ученики На сцену оперы пойдут,  Но каждый взмах его руки Они в большую жизнь возьмут…»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Наша жизнь в школе</dc:title>
  <dc:creator>Юлия</dc:creator>
  <cp:lastModifiedBy>Юлия</cp:lastModifiedBy>
  <cp:revision>143</cp:revision>
  <dcterms:created xsi:type="dcterms:W3CDTF">2011-03-24T06:43:17Z</dcterms:created>
  <dcterms:modified xsi:type="dcterms:W3CDTF">2011-06-29T17:41:17Z</dcterms:modified>
</cp:coreProperties>
</file>