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A655F9-1798-4AF1-A0ED-E9CAB68592F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E2DC4-9EE1-438C-AD97-4D8CD16CB1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851648" cy="319695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ОРДЕНА И МЕДАЛИ РОССИЙСКОЙ ФЕДЕРАЦИИ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2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Знак особого отличия —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медаль «Золотая Звезда»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817819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«Золотая Звезда» учреждена Законом Российской Федерации от 20 марта 1992 г. №2553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Вручается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гражданам, которым за заслуги перед государством и народом, связанные с совершением геройского подвига, присвоено звание Героя Российской Федерации.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15121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Знак отличия —Георгиевский Крест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246" y="1124744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Положение о знаке отличия — Георгиевском Кресте утверждено Указом президента РФ от 8 августа 2000 г. № 1463. Знак отличия Военного ордена был учрежден в 1807 г., который в 1913 г. Получил название Георгиевский Крест. Восстановлен 2 марта 1992 г.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Знаком отличия — Георгиевским Крестом награждаются военнослужащие из числа солдат, матросов, сержантов и старшин, прапорщиков и мичманов, младших офицеров за подвиги и отличия в боях по защите Отечества при нападении внешнего противника, служащие образцом храбрости, самоотверженности и воинского мастерства.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Имеет четыре степени. Высшей является I степень. Расстояние между концами креста — 34 мм.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Награждение знаком отличия — Георгиевским Крестом производится только последовательно, от низшей степени к высшей.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637056"/>
            <a:ext cx="2160240" cy="2295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3651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Знак отличия – Георгиевский Крест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степени)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Медаль Ордена «За заслуги перед Отечеством»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246" y="1124744"/>
            <a:ext cx="59046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 Ордена «За заслуги перед Отечеством» учреждена Указом Президента РФ от 2 марта 1994 г. № 442.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Медалью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ордена «За заслуги перед Отечеством» награждаются граждане за заслуги в области промышленности и сельского хозяйства, строительства и транспорта, науки и образования, здравоохранения и культуры, а также в других областях трудовой деятельности: за большой вклад в дело защиты Отечества, успехи в поддержании высокой боевой готовности подразделений, частей и соединений, за отличные показатели в боевой подготовке и иные заслуги во время прохождения военной службы; за укрепление законности и правопорядка, обеспечение государственной безопасности.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Военнослужащим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 отличия в боевых действиях вручается медаль ордена «За заслуги перед Отечеством» с изображением мечей.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604010"/>
            <a:ext cx="1944216" cy="21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Медаль «За Отвагу»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246" y="1124744"/>
            <a:ext cx="5904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 «За Отвагу» учреждена Указом Президента РФ от 2 марта 1994 г. № 442.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Медалью «За отвагу» награждаются военнослужащие, а также сотрудники органов внутренних дел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 Ф,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Государственной противопожарной службы Министерства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 Ф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по делам гражданской обороны, чрезвычайным ситуациям и ликвидации последствий стихийных бедствий и другие граждане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РФ за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личное мужество и отвагу, проявленные: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боях при защите Российской Федерации и ее государственных интересов;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при выполнении специальных заданий по обеспечению государственной безопасности Российской Федерации;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при защите государственной границы Российской Федерации;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при исполнении воинского, служебного или гражданского долга, защите конституционных прав граждан в условиях, сопряженных с риском для жизни.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15841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Медаль Суворова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246" y="1124744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Учреждена Указом Президента РФ от 2 марта 1994 г. № 442.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Медалью награждаются военнослужащие за личное мужество и отвагу, проявленные при защите Отечества и государственных интересов Российской Федерации в боевых действиях на суше, при несении боевой службы и боевого дежурства, на учениях и маневрах, при несении службы по охране государственной границы Российской Федерации, за отличные показатели в боевой подготовке и полевой выучке.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16561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Герои Российской Федерации – наши выпускники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85" y="3832854"/>
            <a:ext cx="1418441" cy="194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Сафин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7224"/>
          <a:stretch>
            <a:fillRect/>
          </a:stretch>
        </p:blipFill>
        <p:spPr bwMode="auto">
          <a:xfrm>
            <a:off x="446520" y="1051316"/>
            <a:ext cx="1664806" cy="1945636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</p:pic>
      <p:pic>
        <p:nvPicPr>
          <p:cNvPr id="9" name="Picture 2" descr="4444444444"/>
          <p:cNvPicPr>
            <a:picLocks noChangeAspect="1" noChangeArrowheads="1"/>
          </p:cNvPicPr>
          <p:nvPr/>
        </p:nvPicPr>
        <p:blipFill>
          <a:blip r:embed="rId4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/>
          <a:stretch>
            <a:fillRect/>
          </a:stretch>
        </p:blipFill>
        <p:spPr bwMode="auto">
          <a:xfrm>
            <a:off x="6559009" y="1051316"/>
            <a:ext cx="1552172" cy="1945636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63" y="3827949"/>
            <a:ext cx="1389332" cy="19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377" y="2996952"/>
            <a:ext cx="231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Сафин Д.А.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Звание присвоено        </a:t>
            </a:r>
          </a:p>
          <a:p>
            <a:r>
              <a:rPr lang="ru-RU" sz="16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4.05.2001 г.</a:t>
            </a:r>
            <a:endParaRPr lang="ru-RU" sz="1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9123" y="3020082"/>
            <a:ext cx="231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Медведев С.Ю.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Звание присвоено        </a:t>
            </a:r>
          </a:p>
          <a:p>
            <a:r>
              <a:rPr lang="ru-RU" sz="16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3.10.1994 г.</a:t>
            </a:r>
            <a:endParaRPr lang="ru-RU" sz="1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6349" y="5789489"/>
            <a:ext cx="255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Колесников Е.Н.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Звание присвоено        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3.05.1995 г.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(посмертно)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6042" y="5778490"/>
            <a:ext cx="255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Мариенко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В.Л.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Звание присвоено        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16.09.1999 г.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(посмертно)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Герои Российской Федерации – наши выпускники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85" y="3832854"/>
            <a:ext cx="1418441" cy="194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Сафин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7224"/>
          <a:stretch>
            <a:fillRect/>
          </a:stretch>
        </p:blipFill>
        <p:spPr bwMode="auto">
          <a:xfrm>
            <a:off x="446520" y="1051316"/>
            <a:ext cx="1664806" cy="1945636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</p:pic>
      <p:pic>
        <p:nvPicPr>
          <p:cNvPr id="9" name="Picture 2" descr="4444444444"/>
          <p:cNvPicPr>
            <a:picLocks noChangeAspect="1" noChangeArrowheads="1"/>
          </p:cNvPicPr>
          <p:nvPr/>
        </p:nvPicPr>
        <p:blipFill>
          <a:blip r:embed="rId4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/>
          <a:stretch>
            <a:fillRect/>
          </a:stretch>
        </p:blipFill>
        <p:spPr bwMode="auto">
          <a:xfrm>
            <a:off x="6559009" y="1051316"/>
            <a:ext cx="1552172" cy="1945636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63" y="3827949"/>
            <a:ext cx="1389332" cy="19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377" y="2996952"/>
            <a:ext cx="231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Сафин Д.А.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Звание присвоено        </a:t>
            </a:r>
          </a:p>
          <a:p>
            <a:r>
              <a:rPr lang="ru-RU" sz="16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4.05.2001 г.</a:t>
            </a:r>
            <a:endParaRPr lang="ru-RU" sz="1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9123" y="3020082"/>
            <a:ext cx="231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Медведев С.Ю.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Звание присвоено        </a:t>
            </a:r>
          </a:p>
          <a:p>
            <a:r>
              <a:rPr lang="ru-RU" sz="16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3.10.1994 г.</a:t>
            </a:r>
            <a:endParaRPr lang="ru-RU" sz="1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6349" y="5789489"/>
            <a:ext cx="255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Колесников Е.Н.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Звание присвоено        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3.05.1995 г.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(посмертно)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6042" y="5778490"/>
            <a:ext cx="255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Мариенко</a:t>
            </a:r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В.Л.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     Звание присвоено        </a:t>
            </a:r>
          </a:p>
          <a:p>
            <a:r>
              <a:rPr lang="ru-RU" sz="1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16.09.1999 г.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(посмертно)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-67545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                               Ордена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Ордена </a:t>
            </a:r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появились </a:t>
            </a:r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России во </a:t>
            </a:r>
            <a:r>
              <a:rPr lang="ru-RU" sz="28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время правления Петра </a:t>
            </a:r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I, </a:t>
            </a:r>
            <a:r>
              <a:rPr lang="ru-RU" sz="28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причем именно в качестве почетной </a:t>
            </a:r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военной награды</a:t>
            </a:r>
            <a:r>
              <a:rPr lang="ru-RU" sz="28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  Первым орденом Российской Империи , который был учрежден Петром </a:t>
            </a:r>
            <a:r>
              <a:rPr lang="ru-RU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I, </a:t>
            </a:r>
            <a:r>
              <a:rPr lang="ru-RU" sz="28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стал орден Святого Апостола Андрея Первозванного . Произошло это знаменательно для русской наградной системы событие в марте 1699 года.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Орден Святого апостола Андрея Первозванного 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1872208" cy="1800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3933056"/>
            <a:ext cx="1872208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484" y="1049613"/>
            <a:ext cx="5760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 Святого апостола Андрея Первозванного учрежден 30 ноября 1698 г. Царем Петром I и восстановлен Указом Президента РФ от 1 июля 1998 г. № 757. Статут и описание ордена Святого апостола Андрея Первозванного утверждены Указом Президента РФ от 1 июля 1998 г. № 757.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 Святого апостола Андрея Первозванного является высшей государственной наградой Российской Федерации.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Орденом Святого апостола Андрея Первозванного награждаются выдающиеся государственные и общественные деятели и другие граждане Российской Федерации за исключительные заслуги, способствующие процветанию, величию и славе России.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Награжденным за отличия в боевых действиях вручаются знак и звезда ордена Святого апостола Андрея Первозванного с мечами.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89532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Звезда ордена Святого апостола Андрея Первозванного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73162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Знак ордена Святого апостола Андрея Первозванного</a:t>
            </a:r>
          </a:p>
        </p:txBody>
      </p:sp>
    </p:spTree>
    <p:extLst>
      <p:ext uri="{BB962C8B-B14F-4D97-AF65-F5344CB8AC3E}">
        <p14:creationId xmlns:p14="http://schemas.microsoft.com/office/powerpoint/2010/main" val="14761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Орден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Святого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Георгия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484" y="1049613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Святого Георгия — высшая военная награда Российской Федерации. Статут ордена утвержден Указом Президента РФ от 8 августа 2000 года № 1463.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был учрежден Екатериной II 26 ноября 1769 г. Восстановлен 2 марта 1992 г.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Орденом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Святого Георгия награждаются военнослужащие из числа старших и высших офицеров за проведение боевых операций по защите Отечества при нападении внешнего противника, завершившихся полным разгромом врага, ставших образцом военного искусства, подвиги которых служат примером доблести и отваги для всех поколений защитников Отечества и которые награждены государственными наградами Российской Федерации за отличия, проявленные в боевых действиях.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У ордена четыре степени. Высшей является I степень. Орден I и II степени имеет знак и звезду, III и IV — только знак.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5058" y="458112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Звезда и знак ордена Святого Георгия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 степени)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1440160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Орден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«За заслуги перед Отечеством» 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484" y="1049613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«За заслуги перед Отечеством» учрежден Указом Президента РФ от 2 марта 1994 г. № 442.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Орденом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«За заслуги перед Отечеством» награждаются граждане за особо выдающиеся заслуги перед государством, связанные с развитием российской государственности, достижениями в труде, укреплением мира, дружбы и сотрудничества между народами, за значительный вклад в дело защиты Отечества.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«За заслуги перед Отечеством» имеет четыре степени: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«За заслуги перед Отечеством» I и II степени имеет знак и звезду, III и IV степени — только знак.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Военнослужащие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 отличия в боевых действиях награждаются орденом «За заслуги перед Отечеством» с изображением мечей.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Звезда ордена «За заслуги перед Отечеством»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 степени)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73122" y="1049613"/>
            <a:ext cx="1534582" cy="144328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73122" y="3865768"/>
            <a:ext cx="1534582" cy="1507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48159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Знак ордена «За заслуги перед Отечеством»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I степени)</a:t>
            </a:r>
          </a:p>
        </p:txBody>
      </p:sp>
    </p:spTree>
    <p:extLst>
      <p:ext uri="{BB962C8B-B14F-4D97-AF65-F5344CB8AC3E}">
        <p14:creationId xmlns:p14="http://schemas.microsoft.com/office/powerpoint/2010/main" val="531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          Орден Жукова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484" y="1049613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Жукова учрежден Указом Президента РФ от 9 мая 1994 г. № 930. Статут и описание ордена утверждены Указом Президента РФ от 6 марта 1995 г. N 243.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Орденом Жукова награждаются: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лица высшего офицерского состава, а также старшие офицеры в должности командира дивизии (бригады) и выше Вооруженных Сил Российской Федерации за заслуги в разработке и успешном проведении ими крупных операций в период военных действий по защите Отечества. </a:t>
            </a:r>
          </a:p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Награждение орденом Жукова производится указом Президента Российской Федерации. </a:t>
            </a:r>
          </a:p>
          <a:p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69" y="1987278"/>
            <a:ext cx="1866559" cy="18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          Орден Мужества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484" y="1049613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Орден Мужества учрежден Указом Президента РФ от 2 марта 1994 г. № 442. Статут и описание ордена Мужества утверждены Указом Президента РФ от 2 марта 1994 г. № 442.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Орденом Мужества награждаются граждане за самоотверженность, мужество и отвагу, проявленные при спасении людей, охране общественного порядка, в борьбе с преступностью, во время стихийных бедствий, пожаров, катастроф и других чрезвычайных обстоятельств, а также за смелые и решительные действия, совершенные при исполнении воинского, гражданского или служебного долга в условиях, сопряженных с риском для жизни. </a:t>
            </a:r>
          </a:p>
          <a:p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05268"/>
            <a:ext cx="1584176" cy="2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Орден «За военные заслуги»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484" y="1049613"/>
            <a:ext cx="5760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Орден «За военные заслуги» учрежден Указом Президента РФ от 2 марта 1994 г. № 442. Статут и описание ордена «За военные заслуги» утверждены Указом Президента РФ от 2 марта 1994 г. № 442   Орденом «За военные заслуги» награждаются военнослужащие: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-за образцовое исполнение воинского долга военнослужащими подчиненных подразделений, частей, соединений, безупречное выполнение ими служебных обязанностей и достижение высокой боевой выучки;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-за высокую боевую готовность войск и обеспечение обороноспособности Российской Федерации;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 высокие личные показатели в служебной деятельности, храбрость и отвагу, проявленные при исполнении воинского долга; </a:t>
            </a: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-за заслуги в укреплении боевого содружества и военного сотрудничества с дружественными государствами. 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532254"/>
            <a:ext cx="1728192" cy="28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05" y="14001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Медали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0872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Наградные медали появились в Российской Империи в 18 веке. Стоит отметить, что и до того момента в стране были отличительные награды, по своим характеристикам напоминающие медали. Но в современном понимание, медали оказались в нашей стране только в 18 веке</a:t>
            </a:r>
            <a:r>
              <a:rPr lang="ru-RU" sz="24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r>
              <a:rPr lang="ru-RU" sz="2400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Большинство наградных медалей Российской Империи учреждались для награждения лиц, участвовавших в военных кампаниях, отдельных памятных и важных сражениях или походах. Такими медалями награждались как высшие, так и низшие армейские чины. Стоит отметить, что Российская Империя стала первой страной, где наградные медали массово жаловались простым солдатам и низшим офицерским чинам. В Европе такая практика стала применяться лишь через сто лет.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1548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ОРДЕНА И МЕДАЛИ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ОРДЕНА И МЕДАЛИ РОССИЙСКОЙ ФЕДЕРАЦИИ</dc:title>
  <dc:creator>Admin</dc:creator>
  <cp:lastModifiedBy>Admin</cp:lastModifiedBy>
  <cp:revision>9</cp:revision>
  <dcterms:created xsi:type="dcterms:W3CDTF">2015-02-02T06:47:49Z</dcterms:created>
  <dcterms:modified xsi:type="dcterms:W3CDTF">2015-02-02T08:10:20Z</dcterms:modified>
</cp:coreProperties>
</file>