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60" r:id="rId5"/>
    <p:sldId id="257" r:id="rId6"/>
    <p:sldId id="259" r:id="rId7"/>
    <p:sldId id="258" r:id="rId8"/>
    <p:sldId id="263" r:id="rId9"/>
    <p:sldId id="262" r:id="rId10"/>
    <p:sldId id="265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893-5457-421E-93AA-007F51BD801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87B9-62FC-438A-9669-F9B0C54F2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38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893-5457-421E-93AA-007F51BD801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87B9-62FC-438A-9669-F9B0C54F2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95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893-5457-421E-93AA-007F51BD801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87B9-62FC-438A-9669-F9B0C54F2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6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893-5457-421E-93AA-007F51BD801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87B9-62FC-438A-9669-F9B0C54F2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88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893-5457-421E-93AA-007F51BD801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87B9-62FC-438A-9669-F9B0C54F2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95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893-5457-421E-93AA-007F51BD801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87B9-62FC-438A-9669-F9B0C54F2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93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893-5457-421E-93AA-007F51BD801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87B9-62FC-438A-9669-F9B0C54F2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2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893-5457-421E-93AA-007F51BD801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87B9-62FC-438A-9669-F9B0C54F2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86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893-5457-421E-93AA-007F51BD801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87B9-62FC-438A-9669-F9B0C54F2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44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893-5457-421E-93AA-007F51BD801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87B9-62FC-438A-9669-F9B0C54F2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73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893-5457-421E-93AA-007F51BD801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87B9-62FC-438A-9669-F9B0C54F2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72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0A893-5457-421E-93AA-007F51BD801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887B9-62FC-438A-9669-F9B0C54F2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75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text=%D0%BC%D1%86%D1%8B%D1%80%D0%B8%20%D0%B8%D0%BB%D0%BB%D1%8E%D1%81%D1%82%D1%80%D0%B0%D1%86%D0%B8%D0%B8&amp;fp=0&amp;pos=4&amp;rpt=simage&amp;family=yes&amp;uinfo=ww-1263-wh-643-fw-1038-fh-448-pd-1&amp;img_url=http://artmus.culture21.ru/MuseumImages/12108/12108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text=%D0%BC%D1%86%D1%8B%D1%80%D0%B8%20%D0%B8%D0%BB%D0%BB%D1%8E%D1%81%D1%82%D1%80%D0%B0%D1%86%D0%B8%D0%B8&amp;fp=0&amp;pos=23&amp;rpt=simage&amp;family=yes&amp;uinfo=ww-1263-wh-643-fw-1038-fh-448-pd-1&amp;img_url=http://artmus.culture21.ru/MuseumImages/12111/12111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C%D1%86%D1%8B%D1%80%D0%B8%20%D0%B8%D0%BB%D0%BB%D1%8E%D1%81%D1%82%D1%80%D0%B0%D1%86%D0%B8%D0%B8&amp;fp=0&amp;pos=8&amp;rpt=simage&amp;family=yes&amp;uinfo=ww-1263-wh-643-fw-1038-fh-448-pd-1&amp;img_url=http://bibnout.ru/wp-content/uploads/2010/03/post-3904-115425380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0%BC%D1%86%D1%8B%D1%80%D0%B8%20%D0%B8%D0%BB%D0%BB%D1%8E%D1%81%D1%82%D1%80%D0%B0%D1%86%D0%B8%D0%B8&amp;fp=0&amp;pos=2&amp;rpt=simage&amp;family=yes&amp;uinfo=ww-1263-wh-643-fw-1038-fh-448-pd-1&amp;img_url=http://900igr.net/datai/literatura/Lermontov-Mtsyri/0005-008-Mtsyri-byl-On-strashno-bleden-byl-i-khud-I-slab-kak-budto-novyj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text=%D0%BC%D1%86%D1%8B%D1%80%D0%B8%20%D0%B8%D0%BB%D0%BB%D1%8E%D1%81%D1%82%D1%80%D0%B0%D1%86%D0%B8%D0%B8&amp;fp=0&amp;pos=7&amp;rpt=simage&amp;family=yes&amp;uinfo=ww-1263-wh-643-fw-1038-fh-448-pd-1&amp;img_url=http://www.glazunov.ru/images/Klasika/Lermontov/329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0%BC%D1%86%D1%8B%D1%80%D0%B8%20%D0%B8%D0%BB%D0%BB%D1%8E%D1%81%D1%82%D1%80%D0%B0%D1%86%D0%B8%D0%B8&amp;fp=0&amp;pos=16&amp;rpt=simage&amp;family=yes&amp;uinfo=ww-1263-wh-643-fw-1038-fh-448-pd-1&amp;img_url=http://artmus.culture21.ru/MuseumImages/12105/12105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ages.yandex.ru/yandsearch?text=%D0%BC%D1%86%D1%8B%D1%80%D0%B8%20%D0%B8%D0%BB%D0%BB%D1%8E%D1%81%D1%82%D1%80%D0%B0%D1%86%D0%B8%D0%B8&amp;fp=0&amp;pos=11&amp;rpt=simage&amp;family=yes&amp;uinfo=ww-1263-wh-643-fw-1038-fh-448-pd-1&amp;img_url=http://900igr.net/datai/literatura/Lermontov-Mtsyri/0009-013-V-detstve-u-Lermontova-byla-njanja-nemka-KHristina-Osipovna-Remer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text=%D0%BC%D1%86%D1%8B%D1%80%D0%B8%20%D0%B8%D0%BB%D0%BB%D1%8E%D1%81%D1%82%D1%80%D0%B0%D1%86%D0%B8%D0%B8&amp;fp=0&amp;pos=3&amp;rpt=simage&amp;family=yes&amp;uinfo=ww-1263-wh-643-fw-1038-fh-448-pd-1&amp;img_url=http://artmus.culture21.ru/MuseumImages/12107/12107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D0%BC%D1%86%D1%8B%D1%80%D0%B8%20%D0%B8%D0%BB%D0%BB%D1%8E%D1%81%D1%82%D1%80%D0%B0%D1%86%D0%B8%D0%B8&amp;fp=0&amp;pos=1&amp;rpt=simage&amp;family=yes&amp;uinfo=ww-1263-wh-643-fw-1038-fh-448-pd-1&amp;img_url=http://www.claw.ru/a-ickust/russ/231-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hyperlink" Target="http://images.yandex.ru/yandsearch?text=%D0%BC%D1%86%D1%8B%D1%80%D0%B8%20%D0%B8%D0%BB%D0%BB%D1%8E%D1%81%D1%82%D1%80%D0%B0%D1%86%D0%B8%D0%B8&amp;fp=0&amp;pos=13&amp;rpt=simage&amp;family=yes&amp;uinfo=ww-1263-wh-643-fw-1038-fh-448-pd-1&amp;img_url=http://festival.1september.ru/articles/564451/img1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text=%D0%BC%D1%86%D1%8B%D1%80%D0%B8%20%D0%B8%D0%BB%D0%BB%D1%8E%D1%81%D1%82%D1%80%D0%B0%D1%86%D0%B8%D0%B8&amp;fp=0&amp;pos=12&amp;rpt=simage&amp;family=yes&amp;uinfo=ww-1263-wh-643-fw-1038-fh-448-pd-1&amp;img_url=http://900igr.net/datai/literatura/Lermontov-Mtsyri/0011-017-Tebe-ja-znaju-ne-ponjat-Moju-tosku-moju-pechal-I-esli-b-mog-mne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text=%D0%BC%D1%86%D1%8B%D1%80%D0%B8%20%D0%B8%D0%BB%D0%BB%D1%8E%D1%81%D1%82%D1%80%D0%B0%D1%86%D0%B8%D0%B8&amp;fp=0&amp;pos=5&amp;rpt=simage&amp;family=yes&amp;uinfo=ww-1263-wh-643-fw-1038-fh-448-pd-1&amp;img_url=http://img.encyc.yandex.net/illustrations/bse/pictures/02480/306690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i="1" dirty="0" err="1" smtClean="0">
                <a:solidFill>
                  <a:srgbClr val="C00000"/>
                </a:solidFill>
              </a:rPr>
              <a:t>М.Ю.Лермонтов</a:t>
            </a:r>
            <a:r>
              <a:rPr lang="ru-RU" sz="6000" b="1" i="1" dirty="0" smtClean="0">
                <a:solidFill>
                  <a:srgbClr val="C00000"/>
                </a:solidFill>
              </a:rPr>
              <a:t/>
            </a:r>
            <a:br>
              <a:rPr lang="ru-RU" sz="6000" b="1" i="1" dirty="0" smtClean="0">
                <a:solidFill>
                  <a:srgbClr val="C00000"/>
                </a:solidFill>
              </a:rPr>
            </a:br>
            <a:r>
              <a:rPr lang="ru-RU" sz="6000" b="1" i="1" dirty="0" smtClean="0">
                <a:solidFill>
                  <a:srgbClr val="C00000"/>
                </a:solidFill>
              </a:rPr>
              <a:t>«Мцыри</a:t>
            </a:r>
            <a:r>
              <a:rPr lang="ru-RU" sz="6000" b="1" i="1" dirty="0" smtClean="0">
                <a:solidFill>
                  <a:srgbClr val="C00000"/>
                </a:solidFill>
              </a:rPr>
              <a:t>»</a:t>
            </a:r>
            <a:br>
              <a:rPr lang="ru-RU" sz="6000" b="1" i="1" dirty="0" smtClean="0">
                <a:solidFill>
                  <a:srgbClr val="C00000"/>
                </a:solidFill>
              </a:rPr>
            </a:br>
            <a:r>
              <a:rPr lang="ru-RU" sz="6000" b="1" i="1" dirty="0" smtClean="0">
                <a:solidFill>
                  <a:srgbClr val="C00000"/>
                </a:solidFill>
              </a:rPr>
              <a:t>(</a:t>
            </a:r>
            <a:r>
              <a:rPr lang="ru-RU" sz="6000" b="1" i="1" dirty="0" smtClean="0">
                <a:solidFill>
                  <a:srgbClr val="C00000"/>
                </a:solidFill>
              </a:rPr>
              <a:t>иллюстрации </a:t>
            </a:r>
            <a:r>
              <a:rPr lang="ru-RU" sz="6000" b="1" i="1" smtClean="0">
                <a:solidFill>
                  <a:srgbClr val="C00000"/>
                </a:solidFill>
              </a:rPr>
              <a:t>к произведению)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26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://artmus.culture21.ru/MuseumImages/12108/1210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0131"/>
            <a:ext cx="5040560" cy="661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73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artmus.culture21.ru/MuseumImages/12111/1211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6021"/>
            <a:ext cx="4889655" cy="646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41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://lemill.net/content/pieces/uppiece.2008-12-17.0972148887/image_lar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6610"/>
            <a:ext cx="5112568" cy="6498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81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artmus.culture21.ru/MuseumImages/12109/1210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764704"/>
            <a:ext cx="4029058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21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img3.proshkolu.ru/content/media/pic/std/1000000/670000/669995-374db8bc1e3d49e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952015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87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artmus.culture21.ru/MuseumImages/12105/1210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3165240" cy="397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edia3.fanparty.ru/fanclubs/mihail-lermontov/gallery/930741_mihail_lermontov_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889" y="2852935"/>
            <a:ext cx="6260923" cy="432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68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artmus.culture21.ru/MuseumImages/12107/1210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8680"/>
            <a:ext cx="4551328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9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www.staratel.com/pictures/ruspaint/big/231-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795701"/>
            <a:ext cx="3754760" cy="531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festival.1september.ru/articles/564451/img1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5566"/>
            <a:ext cx="4030648" cy="555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81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artmus.culture21.ru/MuseumImages/12110/1211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3306"/>
            <a:ext cx="4896544" cy="640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26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nukacoal.narod.ru/024803066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158" y="404664"/>
            <a:ext cx="4682861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77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</Words>
  <Application>Microsoft Office PowerPoint</Application>
  <PresentationFormat>Экран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М.Ю.Лермонтов «Мцыри» (иллюстрации к произведению)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М.Ю.Лермонтов «Мцыри»</dc:title>
  <dc:creator>HP</dc:creator>
  <cp:lastModifiedBy>HP</cp:lastModifiedBy>
  <cp:revision>3</cp:revision>
  <dcterms:created xsi:type="dcterms:W3CDTF">2013-11-28T11:07:56Z</dcterms:created>
  <dcterms:modified xsi:type="dcterms:W3CDTF">2014-05-13T12:29:14Z</dcterms:modified>
</cp:coreProperties>
</file>