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C89F-5DE4-4D22-AE64-19CA95D9C675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B898-1CD1-4779-9BDF-7CF49A7C9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C89F-5DE4-4D22-AE64-19CA95D9C675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B898-1CD1-4779-9BDF-7CF49A7C9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C89F-5DE4-4D22-AE64-19CA95D9C675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B898-1CD1-4779-9BDF-7CF49A7C9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C89F-5DE4-4D22-AE64-19CA95D9C675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B898-1CD1-4779-9BDF-7CF49A7C9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C89F-5DE4-4D22-AE64-19CA95D9C675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B898-1CD1-4779-9BDF-7CF49A7C9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C89F-5DE4-4D22-AE64-19CA95D9C675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B898-1CD1-4779-9BDF-7CF49A7C9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C89F-5DE4-4D22-AE64-19CA95D9C675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B898-1CD1-4779-9BDF-7CF49A7C9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C89F-5DE4-4D22-AE64-19CA95D9C675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B898-1CD1-4779-9BDF-7CF49A7C9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C89F-5DE4-4D22-AE64-19CA95D9C675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B898-1CD1-4779-9BDF-7CF49A7C9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C89F-5DE4-4D22-AE64-19CA95D9C675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B898-1CD1-4779-9BDF-7CF49A7C9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C89F-5DE4-4D22-AE64-19CA95D9C675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EB898-1CD1-4779-9BDF-7CF49A7C9E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9C89F-5DE4-4D22-AE64-19CA95D9C675}" type="datetimeFigureOut">
              <a:rPr lang="ru-RU" smtClean="0"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EB898-1CD1-4779-9BDF-7CF49A7C9E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lovepetersburg.ru/sights/category/194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Обелиски и верстовые столбы в Санкт-Петербурге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Верстовой столб у Орловских ворот </a:t>
            </a:r>
            <a:endParaRPr lang="ru-RU" dirty="0"/>
          </a:p>
        </p:txBody>
      </p:sp>
      <p:pic>
        <p:nvPicPr>
          <p:cNvPr id="8" name="Содержимое 7" descr="sp_st_05_foto_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291555"/>
            <a:ext cx="4762520" cy="392907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Верстовой столба у Верхнего парка Петергофа </a:t>
            </a:r>
            <a:endParaRPr lang="ru-RU" dirty="0"/>
          </a:p>
        </p:txBody>
      </p:sp>
      <p:pic>
        <p:nvPicPr>
          <p:cNvPr id="4" name="Содержимое 3" descr="sp_st_05_foto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715294"/>
            <a:ext cx="3810000" cy="42957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Египетские ворота </a:t>
            </a:r>
            <a:endParaRPr lang="ru-RU" dirty="0"/>
          </a:p>
        </p:txBody>
      </p:sp>
      <p:pic>
        <p:nvPicPr>
          <p:cNvPr id="4" name="Содержимое 3" descr="ответ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737" y="1662906"/>
            <a:ext cx="7248525" cy="44005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50019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Цусимский</a:t>
            </a:r>
            <a:r>
              <a:rPr lang="ru-RU" dirty="0" smtClean="0"/>
              <a:t> обелиск в парке перед Никольским собором.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nicol-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600200"/>
            <a:ext cx="4126128" cy="49720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72560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 1795 году императрица Екатерина </a:t>
            </a:r>
            <a:r>
              <a:rPr lang="en-US" sz="2000" dirty="0" smtClean="0"/>
              <a:t>II</a:t>
            </a:r>
            <a:r>
              <a:rPr lang="ru-RU" sz="2000" dirty="0" smtClean="0"/>
              <a:t> повелела воздвигнуть обелиск в честь победы своих войск в русско-турецкой войне. </a:t>
            </a:r>
            <a:br>
              <a:rPr lang="ru-RU" sz="2000" dirty="0" smtClean="0"/>
            </a:br>
            <a:r>
              <a:rPr lang="ru-RU" sz="2000" dirty="0" smtClean="0"/>
              <a:t>Создали обелиск уже при Павле Первом, в 1798 году по проекту архитектора Бренны, а установили в 1799 году на Марсовом поле, недалеко от реки Мойки.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7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600200"/>
            <a:ext cx="3543228" cy="50919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Монументальный </a:t>
            </a:r>
            <a:r>
              <a:rPr lang="ru-RU" sz="2000" b="1" dirty="0" smtClean="0"/>
              <a:t>обелиск на площади Коннетабля</a:t>
            </a:r>
            <a:r>
              <a:rPr lang="ru-RU" sz="2000" dirty="0" smtClean="0"/>
              <a:t> — одно из наиболее впечатляющих сооружений </a:t>
            </a:r>
            <a:r>
              <a:rPr lang="ru-RU" sz="2000" dirty="0" smtClean="0">
                <a:hlinkClick r:id="rId2"/>
              </a:rPr>
              <a:t>дворцово-паркового ансамбля Гатчины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Содержимое 3" descr="thumb_pl_konnetable_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1600200"/>
            <a:ext cx="3348692" cy="5257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Обелиск-фонарь на Египетском мосту</a:t>
            </a:r>
            <a:endParaRPr lang="ru-RU" dirty="0"/>
          </a:p>
        </p:txBody>
      </p:sp>
      <p:pic>
        <p:nvPicPr>
          <p:cNvPr id="4" name="Содержимое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615033"/>
            <a:ext cx="3983252" cy="451112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43985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Обелиск "Городу-герою Ленинграду" установлен в 1985 году к 40-летию победы в Великой Отечественной войне, по проекту А. И. </a:t>
            </a:r>
            <a:r>
              <a:rPr lang="ru-RU" sz="2200" dirty="0" err="1" smtClean="0"/>
              <a:t>Алымова</a:t>
            </a:r>
            <a:r>
              <a:rPr lang="ru-RU" sz="2200" dirty="0"/>
              <a:t>.</a:t>
            </a:r>
            <a:r>
              <a:rPr lang="ru-RU" sz="2200" dirty="0" smtClean="0"/>
              <a:t> Первоначально планировалось его установить на площади Мужества, однако в итоге он оказался на площади Восстания. </a:t>
            </a:r>
            <a:endParaRPr lang="ru-RU" dirty="0"/>
          </a:p>
        </p:txBody>
      </p:sp>
      <p:pic>
        <p:nvPicPr>
          <p:cNvPr id="4" name="Содержимое 3" descr="f_262_350_13749435_0_stories_lightgallery_resized_vosstanija-ploschad_17_1811__stel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196306"/>
            <a:ext cx="3319477" cy="443441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72452" cy="5929354"/>
          </a:xfrm>
        </p:spPr>
        <p:txBody>
          <a:bodyPr>
            <a:noAutofit/>
          </a:bodyPr>
          <a:lstStyle/>
          <a:p>
            <a:r>
              <a:rPr lang="ru-RU" sz="2800" dirty="0" smtClean="0"/>
              <a:t>“Мраморные верстовые пирамиды” – это необычные верстовые столбы, установленные на двух петербургских дорогах – </a:t>
            </a:r>
            <a:r>
              <a:rPr lang="ru-RU" sz="2800" dirty="0" err="1" smtClean="0"/>
              <a:t>Царскосельской</a:t>
            </a:r>
            <a:r>
              <a:rPr lang="ru-RU" sz="2800" dirty="0" smtClean="0"/>
              <a:t> и Петергофской - в конце XVIII века, “пирамиды”, напрямую связанные с солнцем и оттого названные в заголовке солнечными. </a:t>
            </a:r>
            <a:br>
              <a:rPr lang="ru-RU" sz="2800" dirty="0" smtClean="0"/>
            </a:br>
            <a:r>
              <a:rPr lang="ru-RU" sz="2800" dirty="0" smtClean="0"/>
              <a:t>По определению верстовые столбы – это двойные дорожные указатели, показывающие одновременно расстояние, пройденное от одного (начального) населенного пункта, и расстояние, оставшееся до другого (конечного) населенного пункта данной дороги. Верста – единица измерения длины, использовавшаяся в России до введения метрической системы, 1 верста = 500 саженей = 1,0668 км.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Чертеж верстового столба, установленного в </a:t>
            </a:r>
            <a:r>
              <a:rPr lang="ru-RU" sz="3200" dirty="0" err="1" smtClean="0"/>
              <a:t>Калинкинском</a:t>
            </a:r>
            <a:r>
              <a:rPr lang="ru-RU" sz="3200" dirty="0" smtClean="0"/>
              <a:t> сквере </a:t>
            </a:r>
            <a:endParaRPr lang="ru-RU" sz="3200" dirty="0"/>
          </a:p>
        </p:txBody>
      </p:sp>
      <p:pic>
        <p:nvPicPr>
          <p:cNvPr id="4" name="Содержимое 3" descr="sp_st_05_foto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600200"/>
            <a:ext cx="3857651" cy="53067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Верстовой столб у </a:t>
            </a:r>
            <a:r>
              <a:rPr lang="ru-RU" dirty="0" err="1" smtClean="0"/>
              <a:t>Обуховского</a:t>
            </a:r>
            <a:r>
              <a:rPr lang="ru-RU" dirty="0" smtClean="0"/>
              <a:t> моста – общий вид, детали </a:t>
            </a:r>
            <a:endParaRPr lang="ru-RU" dirty="0"/>
          </a:p>
        </p:txBody>
      </p:sp>
      <p:pic>
        <p:nvPicPr>
          <p:cNvPr id="4" name="Содержимое 3" descr="sp_st_05_foto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643050"/>
            <a:ext cx="4143404" cy="475955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166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Обелиски и верстовые столбы в Санкт-Петербурге</vt:lpstr>
      <vt:lpstr>Цусимский обелиск в парке перед Никольским собором.  </vt:lpstr>
      <vt:lpstr>В 1795 году императрица Екатерина II повелела воздвигнуть обелиск в честь победы своих войск в русско-турецкой войне.  Создали обелиск уже при Павле Первом, в 1798 году по проекту архитектора Бренны, а установили в 1799 году на Марсовом поле, недалеко от реки Мойки.  </vt:lpstr>
      <vt:lpstr>Монументальный обелиск на площади Коннетабля — одно из наиболее впечатляющих сооружений дворцово-паркового ансамбля Гатчины.</vt:lpstr>
      <vt:lpstr>Обелиск-фонарь на Египетском мосту</vt:lpstr>
      <vt:lpstr>Обелиск "Городу-герою Ленинграду" установлен в 1985 году к 40-летию победы в Великой Отечественной войне, по проекту А. И. Алымова. Первоначально планировалось его установить на площади Мужества, однако в итоге он оказался на площади Восстания. </vt:lpstr>
      <vt:lpstr>“Мраморные верстовые пирамиды” – это необычные верстовые столбы, установленные на двух петербургских дорогах – Царскосельской и Петергофской - в конце XVIII века, “пирамиды”, напрямую связанные с солнцем и оттого названные в заголовке солнечными.  По определению верстовые столбы – это двойные дорожные указатели, показывающие одновременно расстояние, пройденное от одного (начального) населенного пункта, и расстояние, оставшееся до другого (конечного) населенного пункта данной дороги. Верста – единица измерения длины, использовавшаяся в России до введения метрической системы, 1 верста = 500 саженей = 1,0668 км.</vt:lpstr>
      <vt:lpstr>Чертеж верстового столба, установленного в Калинкинском сквере </vt:lpstr>
      <vt:lpstr>Верстовой столб у Обуховского моста – общий вид, детали </vt:lpstr>
      <vt:lpstr>Верстовой столб у Орловских ворот </vt:lpstr>
      <vt:lpstr>Верстовой столба у Верхнего парка Петергофа </vt:lpstr>
      <vt:lpstr>Египетские ворота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Обелиски и верстовые столбы в Санкт-Петербурге</dc:title>
  <dc:creator>asus</dc:creator>
  <cp:lastModifiedBy>asus</cp:lastModifiedBy>
  <cp:revision>3</cp:revision>
  <dcterms:created xsi:type="dcterms:W3CDTF">2013-01-15T18:56:30Z</dcterms:created>
  <dcterms:modified xsi:type="dcterms:W3CDTF">2013-01-15T19:26:33Z</dcterms:modified>
</cp:coreProperties>
</file>