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77" r:id="rId8"/>
    <p:sldId id="279" r:id="rId9"/>
    <p:sldId id="262" r:id="rId10"/>
    <p:sldId id="274" r:id="rId11"/>
    <p:sldId id="275" r:id="rId12"/>
    <p:sldId id="284" r:id="rId13"/>
    <p:sldId id="285" r:id="rId14"/>
    <p:sldId id="286" r:id="rId15"/>
    <p:sldId id="264" r:id="rId16"/>
    <p:sldId id="283" r:id="rId17"/>
    <p:sldId id="265" r:id="rId18"/>
    <p:sldId id="280" r:id="rId19"/>
    <p:sldId id="281" r:id="rId20"/>
    <p:sldId id="266" r:id="rId21"/>
    <p:sldId id="271" r:id="rId22"/>
    <p:sldId id="269" r:id="rId23"/>
    <p:sldId id="272" r:id="rId24"/>
    <p:sldId id="273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DC4DAA-3739-49ED-B60E-A480D20B056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8DC710-9348-48EE-8173-BD57E1ED85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8477572" cy="63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272808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7368818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2362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2008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1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7656851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383273" cy="55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9" y="332656"/>
            <a:ext cx="733332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7"/>
            <a:ext cx="7733395" cy="5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5" y="332656"/>
            <a:ext cx="736881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093"/>
            <a:ext cx="7128792" cy="60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7656851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758484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272808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7656851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7368818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6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92696"/>
            <a:ext cx="7877412" cy="59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770975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8" y="260648"/>
            <a:ext cx="787980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344816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0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546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32848" cy="62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0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787287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488833" cy="56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2014-02-03T09:07:12Z</dcterms:created>
  <dcterms:modified xsi:type="dcterms:W3CDTF">2014-02-06T14:34:59Z</dcterms:modified>
</cp:coreProperties>
</file>