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404664"/>
            <a:ext cx="840902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6489" y="2780928"/>
            <a:ext cx="84979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Comic Sans MS" pitchFamily="66" charset="0"/>
              </a:rPr>
              <a:t>Внимание: </a:t>
            </a:r>
            <a:r>
              <a:rPr lang="ru-RU" sz="6600" b="1" dirty="0" err="1" smtClean="0">
                <a:solidFill>
                  <a:srgbClr val="C00000"/>
                </a:solidFill>
                <a:latin typeface="Comic Sans MS" pitchFamily="66" charset="0"/>
              </a:rPr>
              <a:t>фликер</a:t>
            </a:r>
            <a:r>
              <a:rPr lang="ru-RU" sz="6600" b="1" dirty="0" smtClean="0">
                <a:solidFill>
                  <a:srgbClr val="C00000"/>
                </a:solidFill>
                <a:latin typeface="Comic Sans MS" pitchFamily="66" charset="0"/>
              </a:rPr>
              <a:t>!</a:t>
            </a:r>
            <a:endParaRPr lang="ru-RU" sz="66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08720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Comic Sans MS" pitchFamily="66" charset="0"/>
              </a:rPr>
              <a:t>Фликер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ru-RU" sz="2400" b="1" dirty="0" err="1" smtClean="0">
                <a:solidFill>
                  <a:srgbClr val="002060"/>
                </a:solidFill>
                <a:latin typeface="Comic Sans MS" pitchFamily="66" charset="0"/>
              </a:rPr>
              <a:t>световозвращатель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) на одежде - на сегодняшний день реальный способ уберечь ребенка от травмы на неосвещенной дороге. Принцип действия его основан на том, что свет, попадая на ребристую поверхность из специального пластика, концентрируется и отражается в виде узкого пучка. Когда фары автомобиля "выхватывают" пусть даже маленький </a:t>
            </a:r>
            <a:r>
              <a:rPr lang="ru-RU" sz="2400" b="1" dirty="0" err="1" smtClean="0">
                <a:solidFill>
                  <a:srgbClr val="002060"/>
                </a:solidFill>
                <a:latin typeface="Comic Sans MS" pitchFamily="66" charset="0"/>
              </a:rPr>
              <a:t>световозвращатель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, водитель издалека видит яркую световую точку. Поэтому шансы, что пешеход или велосипедист будут замечены, увеличиваются во много раз.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76672"/>
            <a:ext cx="6552728" cy="296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Рисунок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304800" cy="333375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 rot="10800000" flipV="1">
            <a:off x="899592" y="3284984"/>
            <a:ext cx="763284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Например, если у машины включен ближний свет, то обычного пешехода водитель увидит с расстояния 25-40 метров. А использование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световозвращателя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 увеличивает эту цифру до 130-240 метров!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о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мнению экспертов по безопасности дорожного движения,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использование </a:t>
            </a:r>
            <a:r>
              <a:rPr lang="ru-RU" sz="2400" b="1" dirty="0" err="1" smtClean="0">
                <a:solidFill>
                  <a:srgbClr val="002060"/>
                </a:solidFill>
                <a:latin typeface="Comic Sans MS" pitchFamily="66" charset="0"/>
              </a:rPr>
              <a:t>фликера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снижает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детский травматизм на дороге в шесть с половиной раз!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3103126"/>
            <a:ext cx="8136904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Чем больше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фликеров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, тем лучше. В черте города ГАИ рекомендует пешеходам обозначить себя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световозвращающими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 элементами на левой и правой руках, подвесить по одному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фликеру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 на ремень и сзади на рюкзак. Таким образом, самый оптимальный вариант, когда на пешеходе находится 4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фликера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.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002060"/>
                </a:solidFill>
                <a:latin typeface="Comic Sans MS" pitchFamily="66" charset="0"/>
              </a:rPr>
              <a:t>Покупайте </a:t>
            </a:r>
            <a:r>
              <a:rPr lang="ru-RU" sz="2200" b="1" dirty="0" err="1" smtClean="0">
                <a:solidFill>
                  <a:srgbClr val="002060"/>
                </a:solidFill>
                <a:latin typeface="Comic Sans MS" pitchFamily="66" charset="0"/>
              </a:rPr>
              <a:t>фликеры</a:t>
            </a:r>
            <a:r>
              <a:rPr lang="ru-RU" sz="2200" b="1" dirty="0" smtClean="0">
                <a:solidFill>
                  <a:srgbClr val="002060"/>
                </a:solidFill>
                <a:latin typeface="Comic Sans MS" pitchFamily="66" charset="0"/>
              </a:rPr>
              <a:t> только белого или лимонного цветов. Именно они имеют наиболее оптимальную </a:t>
            </a:r>
            <a:r>
              <a:rPr lang="ru-RU" sz="2200" b="1" dirty="0" err="1" smtClean="0">
                <a:solidFill>
                  <a:srgbClr val="002060"/>
                </a:solidFill>
                <a:latin typeface="Comic Sans MS" pitchFamily="66" charset="0"/>
              </a:rPr>
              <a:t>световозвращаемость</a:t>
            </a:r>
            <a:r>
              <a:rPr lang="ru-RU" sz="2200" b="1" dirty="0" smtClean="0">
                <a:solidFill>
                  <a:srgbClr val="002060"/>
                </a:solidFill>
                <a:latin typeface="Comic Sans MS" pitchFamily="66" charset="0"/>
              </a:rPr>
              <a:t> для того, чтобы пешеход был заметен в темное время суток</a:t>
            </a:r>
            <a:r>
              <a:rPr lang="ru-RU" sz="2200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Рисунок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734481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18197" y="548680"/>
            <a:ext cx="8825803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ВАЖНО !!!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Правильные (сертифицированные)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фликеры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Видимость - 400 метров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 скорости 90 км/ч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фликер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светиться 8 секунд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 скорости 60 км/ч - 24 секунды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Неправильный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фликер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Заметен на расстоянии 80 метров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 90 км/ч видимость 6 секунд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 60 км/ч - 3 секунды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Чтобы купить настоящий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фликер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, а не игрушку-сувенир: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1) спрашивайте у продавцов, есть ли сертификат 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фликер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2) отдавайте предпочтение белому и лимонному цветам;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DejaVu Sans" pitchFamily="34" charset="0"/>
                <a:cs typeface="Arial" pitchFamily="34" charset="0"/>
              </a:rPr>
              <a:t>3) форму выбирайте самую простую: полоска, круг.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784887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295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АСВ</dc:creator>
  <cp:lastModifiedBy>Владелец</cp:lastModifiedBy>
  <cp:revision>4</cp:revision>
  <dcterms:created xsi:type="dcterms:W3CDTF">2014-04-14T16:50:52Z</dcterms:created>
  <dcterms:modified xsi:type="dcterms:W3CDTF">2014-04-14T17:30:13Z</dcterms:modified>
</cp:coreProperties>
</file>