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A598-988C-456F-9832-1994D82CF4F5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A7DF-AF32-48B8-9838-9729E1563C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A598-988C-456F-9832-1994D82CF4F5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A7DF-AF32-48B8-9838-9729E1563C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A598-988C-456F-9832-1994D82CF4F5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A7DF-AF32-48B8-9838-9729E1563C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B7364-7747-420A-8ADC-564D0C479280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3AC7-E85B-46FE-858C-F9628FD27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B7364-7747-420A-8ADC-564D0C479280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3AC7-E85B-46FE-858C-F9628FD27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B7364-7747-420A-8ADC-564D0C479280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3AC7-E85B-46FE-858C-F9628FD27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B7364-7747-420A-8ADC-564D0C479280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3AC7-E85B-46FE-858C-F9628FD27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B7364-7747-420A-8ADC-564D0C479280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3AC7-E85B-46FE-858C-F9628FD27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B7364-7747-420A-8ADC-564D0C479280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3AC7-E85B-46FE-858C-F9628FD27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B7364-7747-420A-8ADC-564D0C479280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3AC7-E85B-46FE-858C-F9628FD27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B7364-7747-420A-8ADC-564D0C479280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3AC7-E85B-46FE-858C-F9628FD27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A598-988C-456F-9832-1994D82CF4F5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A7DF-AF32-48B8-9838-9729E1563C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B7364-7747-420A-8ADC-564D0C479280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3AC7-E85B-46FE-858C-F9628FD27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B7364-7747-420A-8ADC-564D0C479280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3AC7-E85B-46FE-858C-F9628FD27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B7364-7747-420A-8ADC-564D0C479280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3AC7-E85B-46FE-858C-F9628FD27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A598-988C-456F-9832-1994D82CF4F5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A7DF-AF32-48B8-9838-9729E1563C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A598-988C-456F-9832-1994D82CF4F5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A7DF-AF32-48B8-9838-9729E1563C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A598-988C-456F-9832-1994D82CF4F5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A7DF-AF32-48B8-9838-9729E1563C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A598-988C-456F-9832-1994D82CF4F5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A7DF-AF32-48B8-9838-9729E1563C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A598-988C-456F-9832-1994D82CF4F5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A7DF-AF32-48B8-9838-9729E1563C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A598-988C-456F-9832-1994D82CF4F5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A7DF-AF32-48B8-9838-9729E1563C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A598-988C-456F-9832-1994D82CF4F5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A7DF-AF32-48B8-9838-9729E1563C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6A598-988C-456F-9832-1994D82CF4F5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CA7DF-AF32-48B8-9838-9729E1563CB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B7364-7747-420A-8ADC-564D0C479280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93AC7-E85B-46FE-858C-F9628FD2752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276872"/>
            <a:ext cx="7772400" cy="1542033"/>
          </a:xfrm>
        </p:spPr>
        <p:txBody>
          <a:bodyPr>
            <a:prstTxWarp prst="textArchUp">
              <a:avLst/>
            </a:prstTxWarp>
            <a:normAutofit/>
          </a:bodyPr>
          <a:lstStyle/>
          <a:p>
            <a:r>
              <a:rPr lang="ru-RU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ДОБРО ПОЖАЛОВАТЬ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2952328"/>
          </a:xfrm>
        </p:spPr>
        <p:txBody>
          <a:bodyPr>
            <a:noAutofit/>
          </a:bodyPr>
          <a:lstStyle/>
          <a:p>
            <a:r>
              <a:rPr lang="ru-RU" sz="8000" b="1" dirty="0" smtClean="0">
                <a:solidFill>
                  <a:srgbClr val="00B050"/>
                </a:solidFill>
              </a:rPr>
              <a:t>В </a:t>
            </a:r>
          </a:p>
          <a:p>
            <a:r>
              <a:rPr lang="ru-RU" sz="8000" b="1" dirty="0" smtClean="0">
                <a:solidFill>
                  <a:srgbClr val="C00000"/>
                </a:solidFill>
              </a:rPr>
              <a:t>З</a:t>
            </a:r>
            <a:r>
              <a:rPr lang="ru-RU" sz="8000" b="1" dirty="0" smtClean="0">
                <a:solidFill>
                  <a:srgbClr val="7030A0"/>
                </a:solidFill>
              </a:rPr>
              <a:t>О</a:t>
            </a:r>
            <a:r>
              <a:rPr lang="ru-RU" sz="8000" b="1" dirty="0" smtClean="0">
                <a:solidFill>
                  <a:srgbClr val="FFC000"/>
                </a:solidFill>
              </a:rPr>
              <a:t>О</a:t>
            </a:r>
            <a:r>
              <a:rPr lang="ru-RU" sz="8000" b="1" dirty="0" smtClean="0">
                <a:solidFill>
                  <a:srgbClr val="FFFF00"/>
                </a:solidFill>
              </a:rPr>
              <a:t>П</a:t>
            </a:r>
            <a:r>
              <a:rPr lang="ru-RU" sz="8000" b="1" dirty="0" smtClean="0">
                <a:solidFill>
                  <a:srgbClr val="00B050"/>
                </a:solidFill>
              </a:rPr>
              <a:t>А</a:t>
            </a:r>
            <a:r>
              <a:rPr lang="ru-RU" sz="8000" b="1" dirty="0" smtClean="0">
                <a:solidFill>
                  <a:srgbClr val="00B0F0"/>
                </a:solidFill>
              </a:rPr>
              <a:t>Р</a:t>
            </a:r>
            <a:r>
              <a:rPr lang="ru-RU" sz="8000" b="1" dirty="0" smtClean="0">
                <a:solidFill>
                  <a:srgbClr val="FF0000"/>
                </a:solidFill>
              </a:rPr>
              <a:t>К</a:t>
            </a:r>
            <a:r>
              <a:rPr lang="ru-RU" sz="9600" b="1" dirty="0" smtClean="0">
                <a:solidFill>
                  <a:srgbClr val="FF00FF"/>
                </a:solidFill>
              </a:rPr>
              <a:t>!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72000" y="5797713"/>
            <a:ext cx="457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7200" algn="r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Блок-схема: перфолента 5"/>
          <p:cNvSpPr/>
          <p:nvPr/>
        </p:nvSpPr>
        <p:spPr>
          <a:xfrm>
            <a:off x="2123728" y="3933056"/>
            <a:ext cx="4896544" cy="1440160"/>
          </a:xfrm>
          <a:prstGeom prst="flowChartPunched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466728" cy="157177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БЕЛЫЕ МЕДВЕДИ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2105458"/>
            <a:ext cx="4032448" cy="261968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988840"/>
            <a:ext cx="3538736" cy="4137323"/>
          </a:xfrm>
        </p:spPr>
        <p:txBody>
          <a:bodyPr>
            <a:normAutofit/>
          </a:bodyPr>
          <a:lstStyle/>
          <a:p>
            <a:pPr algn="ctr"/>
            <a:endParaRPr lang="ru-RU" sz="1800" b="1" dirty="0" smtClean="0"/>
          </a:p>
          <a:p>
            <a:pPr algn="ctr"/>
            <a:r>
              <a:rPr lang="ru-RU" sz="1800" b="1" dirty="0" smtClean="0"/>
              <a:t>У </a:t>
            </a:r>
            <a:r>
              <a:rPr lang="ru-RU" sz="1800" b="1" dirty="0"/>
              <a:t>нас просторный водоём.</a:t>
            </a:r>
            <a:br>
              <a:rPr lang="ru-RU" sz="1800" b="1" dirty="0"/>
            </a:br>
            <a:r>
              <a:rPr lang="ru-RU" sz="1800" b="1" dirty="0"/>
              <a:t>Мы с братом плаваем вдвоём.</a:t>
            </a:r>
          </a:p>
          <a:p>
            <a:pPr algn="ctr"/>
            <a:r>
              <a:rPr lang="ru-RU" sz="1800" b="1" dirty="0"/>
              <a:t>Вода прохладна и свежа.</a:t>
            </a:r>
            <a:br>
              <a:rPr lang="ru-RU" sz="1800" b="1" dirty="0"/>
            </a:br>
            <a:r>
              <a:rPr lang="ru-RU" sz="1800" b="1" dirty="0"/>
              <a:t>Её меняют сторожа.</a:t>
            </a:r>
          </a:p>
          <a:p>
            <a:pPr algn="ctr"/>
            <a:r>
              <a:rPr lang="ru-RU" sz="1800" b="1" dirty="0"/>
              <a:t>Мы от стены плывем к стене</a:t>
            </a:r>
            <a:br>
              <a:rPr lang="ru-RU" sz="1800" b="1" dirty="0"/>
            </a:br>
            <a:r>
              <a:rPr lang="ru-RU" sz="1800" b="1" dirty="0"/>
              <a:t>То на боку, то на спине.</a:t>
            </a:r>
          </a:p>
          <a:p>
            <a:pPr algn="ctr"/>
            <a:r>
              <a:rPr lang="ru-RU" sz="1800" b="1" dirty="0"/>
              <a:t>Держись правее, дорогой.</a:t>
            </a:r>
            <a:br>
              <a:rPr lang="ru-RU" sz="1800" b="1" dirty="0"/>
            </a:br>
            <a:r>
              <a:rPr lang="ru-RU" sz="1800" b="1" dirty="0"/>
              <a:t>Не задевай меня ногой!</a:t>
            </a:r>
          </a:p>
          <a:p>
            <a:pPr algn="ctr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281712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3" y="2276873"/>
            <a:ext cx="3456383" cy="260600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132856"/>
            <a:ext cx="3538736" cy="3993307"/>
          </a:xfrm>
        </p:spPr>
        <p:txBody>
          <a:bodyPr>
            <a:normAutofit/>
          </a:bodyPr>
          <a:lstStyle/>
          <a:p>
            <a:pPr algn="ctr"/>
            <a:endParaRPr lang="ru-RU" sz="2400" b="1" dirty="0" smtClean="0"/>
          </a:p>
          <a:p>
            <a:pPr algn="ctr"/>
            <a:r>
              <a:rPr lang="ru-RU" sz="2400" b="1" dirty="0" smtClean="0"/>
              <a:t>Бедный </a:t>
            </a:r>
            <a:r>
              <a:rPr lang="ru-RU" sz="2400" b="1" dirty="0"/>
              <a:t>маленький верблюд:</a:t>
            </a:r>
            <a:br>
              <a:rPr lang="ru-RU" sz="2400" b="1" dirty="0"/>
            </a:br>
            <a:r>
              <a:rPr lang="ru-RU" sz="2400" b="1" dirty="0"/>
              <a:t>Есть ребёнку не дают.</a:t>
            </a:r>
            <a:br>
              <a:rPr lang="ru-RU" sz="2400" b="1" dirty="0"/>
            </a:br>
            <a:r>
              <a:rPr lang="ru-RU" sz="2400" b="1" dirty="0"/>
              <a:t>Он сегодня съел с утра</a:t>
            </a:r>
            <a:br>
              <a:rPr lang="ru-RU" sz="2400" b="1" dirty="0"/>
            </a:br>
            <a:r>
              <a:rPr lang="ru-RU" sz="2400" b="1" dirty="0"/>
              <a:t>Только два таких ведра!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02021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043608" y="1916832"/>
            <a:ext cx="6929523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ЭКСКУРСИЮ ДЛЯ ВАС </a:t>
            </a:r>
          </a:p>
          <a:p>
            <a:pPr algn="ctr"/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ПОДГОТОВИЛ</a:t>
            </a:r>
          </a:p>
          <a:p>
            <a:pPr algn="ctr"/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35696" y="3789040"/>
            <a:ext cx="5544617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С.Я. МАРШАК</a:t>
            </a:r>
            <a:endParaRPr lang="ru-RU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4055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081" y="2204864"/>
            <a:ext cx="89644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sz="2400" b="1" dirty="0" smtClean="0"/>
          </a:p>
          <a:p>
            <a:endParaRPr lang="ru-RU" dirty="0"/>
          </a:p>
        </p:txBody>
      </p:sp>
      <p:pic>
        <p:nvPicPr>
          <p:cNvPr id="9" name="Рисунок 8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" r="133"/>
          <a:stretch>
            <a:fillRect/>
          </a:stretch>
        </p:blipFill>
        <p:spPr>
          <a:xfrm>
            <a:off x="1907704" y="1340768"/>
            <a:ext cx="5370984" cy="3240360"/>
          </a:xfrm>
        </p:spPr>
      </p:pic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1792288" y="4581128"/>
            <a:ext cx="5486400" cy="1296144"/>
          </a:xfrm>
        </p:spPr>
        <p:txBody>
          <a:bodyPr>
            <a:normAutofit fontScale="92500"/>
          </a:bodyPr>
          <a:lstStyle/>
          <a:p>
            <a:pPr algn="ctr"/>
            <a:r>
              <a:rPr lang="ru-RU" sz="3000" b="1" dirty="0"/>
              <a:t>Эй, не стойте слишком близко —</a:t>
            </a:r>
            <a:br>
              <a:rPr lang="ru-RU" sz="3000" b="1" dirty="0"/>
            </a:br>
            <a:r>
              <a:rPr lang="ru-RU" sz="3000" b="1" dirty="0"/>
              <a:t>Я </a:t>
            </a:r>
            <a:r>
              <a:rPr lang="ru-RU" sz="3000" b="1" i="1" dirty="0">
                <a:solidFill>
                  <a:srgbClr val="FF0000"/>
                </a:solidFill>
              </a:rPr>
              <a:t>тигрёнок</a:t>
            </a:r>
            <a:r>
              <a:rPr lang="ru-RU" sz="3000" b="1" dirty="0"/>
              <a:t>, а не киска!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8901" y="2060849"/>
            <a:ext cx="3754427" cy="280831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55576" y="1435100"/>
            <a:ext cx="2952328" cy="4691063"/>
          </a:xfrm>
        </p:spPr>
        <p:txBody>
          <a:bodyPr/>
          <a:lstStyle/>
          <a:p>
            <a:pPr algn="ctr"/>
            <a:endParaRPr lang="ru-RU" sz="1600" b="1" dirty="0" smtClean="0"/>
          </a:p>
          <a:p>
            <a:pPr algn="ctr"/>
            <a:endParaRPr lang="ru-RU" sz="1600" b="1" dirty="0"/>
          </a:p>
          <a:p>
            <a:pPr algn="ctr"/>
            <a:r>
              <a:rPr lang="ru-RU" sz="2400" b="1" dirty="0" smtClean="0"/>
              <a:t>Дали </a:t>
            </a:r>
            <a:r>
              <a:rPr lang="ru-RU" sz="2400" b="1" dirty="0"/>
              <a:t>туфельки </a:t>
            </a:r>
            <a:r>
              <a:rPr lang="ru-RU" sz="2400" b="1" i="1" dirty="0">
                <a:solidFill>
                  <a:srgbClr val="FF0000"/>
                </a:solidFill>
              </a:rPr>
              <a:t>слону</a:t>
            </a:r>
            <a:r>
              <a:rPr lang="ru-RU" sz="2400" b="1" dirty="0"/>
              <a:t>.</a:t>
            </a:r>
            <a:br>
              <a:rPr lang="ru-RU" sz="2400" b="1" dirty="0"/>
            </a:br>
            <a:r>
              <a:rPr lang="ru-RU" sz="2400" b="1" dirty="0"/>
              <a:t>Взял он туфельку одну</a:t>
            </a:r>
            <a:br>
              <a:rPr lang="ru-RU" sz="2400" b="1" dirty="0"/>
            </a:br>
            <a:r>
              <a:rPr lang="ru-RU" sz="2400" b="1" dirty="0"/>
              <a:t>И сказал: — Нужны пошире,</a:t>
            </a:r>
            <a:br>
              <a:rPr lang="ru-RU" sz="2400" b="1" dirty="0"/>
            </a:br>
            <a:r>
              <a:rPr lang="ru-RU" sz="2400" b="1" dirty="0"/>
              <a:t>И не две, а все четыре</a:t>
            </a:r>
            <a:r>
              <a:rPr lang="ru-RU" sz="2400" dirty="0"/>
              <a:t>!</a:t>
            </a:r>
          </a:p>
          <a:p>
            <a:pPr algn="ctr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73130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42775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ЗЕБРЫ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3832" y="1726445"/>
            <a:ext cx="4802584" cy="359233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endParaRPr lang="ru-RU" sz="2000" dirty="0" smtClean="0"/>
          </a:p>
          <a:p>
            <a:pPr algn="ctr"/>
            <a:r>
              <a:rPr lang="ru-RU" sz="2000" b="1" dirty="0" smtClean="0"/>
              <a:t>Полосатые </a:t>
            </a:r>
            <a:r>
              <a:rPr lang="ru-RU" sz="2000" b="1" dirty="0"/>
              <a:t>лошадки,</a:t>
            </a:r>
            <a:br>
              <a:rPr lang="ru-RU" sz="2000" b="1" dirty="0"/>
            </a:br>
            <a:r>
              <a:rPr lang="ru-RU" sz="2000" b="1" dirty="0"/>
              <a:t>Африканские лошадки,</a:t>
            </a:r>
            <a:br>
              <a:rPr lang="ru-RU" sz="2000" b="1" dirty="0"/>
            </a:br>
            <a:r>
              <a:rPr lang="ru-RU" sz="2000" b="1" dirty="0"/>
              <a:t>Хорошо играть вам в прятки</a:t>
            </a:r>
            <a:br>
              <a:rPr lang="ru-RU" sz="2000" b="1" dirty="0"/>
            </a:br>
            <a:r>
              <a:rPr lang="ru-RU" sz="2000" b="1" dirty="0"/>
              <a:t>На лугу среди травы!</a:t>
            </a:r>
          </a:p>
          <a:p>
            <a:pPr algn="ctr"/>
            <a:r>
              <a:rPr lang="ru-RU" sz="2000" b="1" dirty="0"/>
              <a:t>Разлинованы лошадки,</a:t>
            </a:r>
            <a:br>
              <a:rPr lang="ru-RU" sz="2000" b="1" dirty="0"/>
            </a:br>
            <a:r>
              <a:rPr lang="ru-RU" sz="2000" b="1" dirty="0"/>
              <a:t>Будто школьные тетрадки,</a:t>
            </a:r>
            <a:br>
              <a:rPr lang="ru-RU" sz="2000" b="1" dirty="0"/>
            </a:br>
            <a:r>
              <a:rPr lang="ru-RU" sz="2000" b="1" dirty="0"/>
              <a:t>Разрисованы лошадки</a:t>
            </a:r>
            <a:br>
              <a:rPr lang="ru-RU" sz="2000" b="1" dirty="0"/>
            </a:br>
            <a:r>
              <a:rPr lang="ru-RU" sz="2000" b="1" dirty="0"/>
              <a:t>От копыт до головы.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12573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257988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ЖИРАФ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988840"/>
            <a:ext cx="3969685" cy="2952327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636912"/>
            <a:ext cx="3008313" cy="3489251"/>
          </a:xfrm>
        </p:spPr>
        <p:txBody>
          <a:bodyPr/>
          <a:lstStyle/>
          <a:p>
            <a:pPr algn="ctr"/>
            <a:endParaRPr lang="ru-RU" dirty="0" smtClean="0"/>
          </a:p>
          <a:p>
            <a:pPr algn="ctr"/>
            <a:r>
              <a:rPr lang="ru-RU" sz="2000" b="1" dirty="0" smtClean="0"/>
              <a:t>Рвать </a:t>
            </a:r>
            <a:r>
              <a:rPr lang="ru-RU" sz="2000" b="1" dirty="0"/>
              <a:t>цветы легко и просто</a:t>
            </a:r>
            <a:br>
              <a:rPr lang="ru-RU" sz="2000" b="1" dirty="0"/>
            </a:br>
            <a:r>
              <a:rPr lang="ru-RU" sz="2000" b="1" dirty="0"/>
              <a:t>Детям маленького роста,</a:t>
            </a:r>
            <a:br>
              <a:rPr lang="ru-RU" sz="2000" b="1" dirty="0"/>
            </a:br>
            <a:r>
              <a:rPr lang="ru-RU" sz="2000" b="1" dirty="0"/>
              <a:t>Но тому, кто так высок,</a:t>
            </a:r>
            <a:br>
              <a:rPr lang="ru-RU" sz="2000" b="1" dirty="0"/>
            </a:br>
            <a:r>
              <a:rPr lang="ru-RU" sz="2000" b="1" dirty="0"/>
              <a:t>Нелегко сорвать цветок!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8027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571774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ПИНГВИН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916832"/>
            <a:ext cx="4327782" cy="291656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ru-RU" sz="2000" b="1" dirty="0" smtClean="0"/>
          </a:p>
          <a:p>
            <a:pPr algn="ctr"/>
            <a:endParaRPr lang="ru-RU" sz="2000" b="1" dirty="0"/>
          </a:p>
          <a:p>
            <a:pPr algn="ctr"/>
            <a:r>
              <a:rPr lang="ru-RU" sz="2000" b="1" dirty="0" smtClean="0"/>
              <a:t>Правда</a:t>
            </a:r>
            <a:r>
              <a:rPr lang="ru-RU" sz="2000" b="1" dirty="0"/>
              <a:t>, дети, я хорош?</a:t>
            </a:r>
            <a:br>
              <a:rPr lang="ru-RU" sz="2000" b="1" dirty="0"/>
            </a:br>
            <a:r>
              <a:rPr lang="ru-RU" sz="2000" b="1" dirty="0"/>
              <a:t>На большой мешок похож.</a:t>
            </a:r>
          </a:p>
          <a:p>
            <a:pPr algn="ctr"/>
            <a:r>
              <a:rPr lang="ru-RU" sz="2000" b="1" dirty="0"/>
              <a:t>На морях в былые годы</a:t>
            </a:r>
            <a:br>
              <a:rPr lang="ru-RU" sz="2000" b="1" dirty="0"/>
            </a:br>
            <a:r>
              <a:rPr lang="ru-RU" sz="2000" b="1" dirty="0"/>
              <a:t>Обгонял я пароходы.</a:t>
            </a:r>
          </a:p>
          <a:p>
            <a:pPr algn="ctr"/>
            <a:r>
              <a:rPr lang="ru-RU" sz="2000" b="1" dirty="0"/>
              <a:t>А теперь я здесь в саду</a:t>
            </a:r>
            <a:br>
              <a:rPr lang="ru-RU" sz="2000" b="1" dirty="0"/>
            </a:br>
            <a:r>
              <a:rPr lang="ru-RU" sz="2000" b="1" dirty="0"/>
              <a:t>Тихо плаваю в пруду.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1639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571774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ЛЕБЕДЯТА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7418" y="1960639"/>
            <a:ext cx="4216950" cy="283651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9552" y="1484784"/>
            <a:ext cx="3008313" cy="4691063"/>
          </a:xfrm>
        </p:spPr>
        <p:txBody>
          <a:bodyPr/>
          <a:lstStyle/>
          <a:p>
            <a:pPr algn="ctr"/>
            <a:endParaRPr lang="ru-RU" b="1" dirty="0" smtClean="0"/>
          </a:p>
          <a:p>
            <a:pPr algn="ctr"/>
            <a:endParaRPr lang="ru-RU" b="1" dirty="0"/>
          </a:p>
          <a:p>
            <a:pPr algn="ctr"/>
            <a:endParaRPr lang="ru-RU" b="1" dirty="0" smtClean="0"/>
          </a:p>
          <a:p>
            <a:pPr algn="ctr"/>
            <a:r>
              <a:rPr lang="ru-RU" sz="2400" b="1" dirty="0" smtClean="0"/>
              <a:t>Отчего </a:t>
            </a:r>
            <a:r>
              <a:rPr lang="ru-RU" sz="2400" b="1" dirty="0"/>
              <a:t>течёт вода</a:t>
            </a:r>
            <a:br>
              <a:rPr lang="ru-RU" sz="2400" b="1" dirty="0"/>
            </a:br>
            <a:r>
              <a:rPr lang="ru-RU" sz="2400" b="1" dirty="0"/>
              <a:t>С этого младенца?</a:t>
            </a:r>
            <a:br>
              <a:rPr lang="ru-RU" sz="2400" b="1" dirty="0"/>
            </a:br>
            <a:r>
              <a:rPr lang="ru-RU" sz="2400" b="1" dirty="0"/>
              <a:t>Он недавно из пруда,</a:t>
            </a:r>
            <a:br>
              <a:rPr lang="ru-RU" sz="2400" b="1" dirty="0"/>
            </a:br>
            <a:r>
              <a:rPr lang="ru-RU" sz="2400" b="1" dirty="0"/>
              <a:t>Дайте полотенце!</a:t>
            </a:r>
          </a:p>
          <a:p>
            <a:pPr algn="ctr"/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710617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675" y="1551781"/>
            <a:ext cx="4762500" cy="329565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ctr"/>
            <a:r>
              <a:rPr lang="ru-RU" sz="1800" b="1" dirty="0" smtClean="0"/>
              <a:t>Я </a:t>
            </a:r>
            <a:r>
              <a:rPr lang="ru-RU" sz="1800" b="1" dirty="0"/>
              <a:t>— </a:t>
            </a:r>
            <a:r>
              <a:rPr lang="ru-RU" sz="1800" b="1" dirty="0">
                <a:solidFill>
                  <a:srgbClr val="FF0000"/>
                </a:solidFill>
              </a:rPr>
              <a:t>страусёнок</a:t>
            </a:r>
            <a:r>
              <a:rPr lang="ru-RU" sz="1800" b="1" dirty="0"/>
              <a:t> молодой,</a:t>
            </a:r>
            <a:br>
              <a:rPr lang="ru-RU" sz="1800" b="1" dirty="0"/>
            </a:br>
            <a:r>
              <a:rPr lang="ru-RU" sz="1800" b="1" dirty="0"/>
              <a:t>Заносчивый и гордый.</a:t>
            </a:r>
            <a:br>
              <a:rPr lang="ru-RU" sz="1800" b="1" dirty="0"/>
            </a:br>
            <a:r>
              <a:rPr lang="ru-RU" sz="1800" b="1" dirty="0"/>
              <a:t>Когда сержусь, я бью ногой</a:t>
            </a:r>
            <a:br>
              <a:rPr lang="ru-RU" sz="1800" b="1" dirty="0"/>
            </a:br>
            <a:r>
              <a:rPr lang="ru-RU" sz="1800" b="1" dirty="0"/>
              <a:t>Мозолистой и твердой.</a:t>
            </a:r>
          </a:p>
          <a:p>
            <a:pPr algn="ctr"/>
            <a:r>
              <a:rPr lang="ru-RU" sz="1800" b="1" dirty="0"/>
              <a:t>Когда пугаюсь, я бегу,</a:t>
            </a:r>
            <a:br>
              <a:rPr lang="ru-RU" sz="1800" b="1" dirty="0"/>
            </a:br>
            <a:r>
              <a:rPr lang="ru-RU" sz="1800" b="1" dirty="0"/>
              <a:t>Вытягиваю шею.</a:t>
            </a:r>
            <a:br>
              <a:rPr lang="ru-RU" sz="1800" b="1" dirty="0"/>
            </a:br>
            <a:r>
              <a:rPr lang="ru-RU" sz="1800" b="1" dirty="0"/>
              <a:t>А вот летать я не могу,</a:t>
            </a:r>
            <a:br>
              <a:rPr lang="ru-RU" sz="1800" b="1" dirty="0"/>
            </a:br>
            <a:r>
              <a:rPr lang="ru-RU" sz="1800" b="1" dirty="0"/>
              <a:t>И петь я не умею.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0429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921" y="1844824"/>
            <a:ext cx="4139495" cy="309634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124744"/>
            <a:ext cx="4114800" cy="5001419"/>
          </a:xfrm>
        </p:spPr>
        <p:txBody>
          <a:bodyPr>
            <a:normAutofit fontScale="92500" lnSpcReduction="10000"/>
          </a:bodyPr>
          <a:lstStyle/>
          <a:p>
            <a:pPr algn="ctr"/>
            <a:endParaRPr lang="ru-RU" dirty="0" smtClean="0"/>
          </a:p>
          <a:p>
            <a:pPr algn="ctr"/>
            <a:r>
              <a:rPr lang="ru-RU" sz="2000" b="1" dirty="0" smtClean="0"/>
              <a:t>Приплыл </a:t>
            </a:r>
            <a:r>
              <a:rPr lang="ru-RU" sz="2000" b="1" dirty="0"/>
              <a:t>по океану</a:t>
            </a:r>
            <a:br>
              <a:rPr lang="ru-RU" sz="2000" b="1" dirty="0"/>
            </a:br>
            <a:r>
              <a:rPr lang="ru-RU" sz="2000" b="1" dirty="0"/>
              <a:t>Из Африки матрос,</a:t>
            </a:r>
            <a:br>
              <a:rPr lang="ru-RU" sz="2000" b="1" dirty="0"/>
            </a:br>
            <a:r>
              <a:rPr lang="ru-RU" sz="2000" b="1" dirty="0"/>
              <a:t>Малютку </a:t>
            </a:r>
            <a:r>
              <a:rPr lang="ru-RU" sz="2000" b="1" dirty="0">
                <a:solidFill>
                  <a:srgbClr val="FF0000"/>
                </a:solidFill>
              </a:rPr>
              <a:t>обезьяну</a:t>
            </a: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/>
              <a:t>В подарок нам привёз.</a:t>
            </a:r>
          </a:p>
          <a:p>
            <a:pPr algn="ctr"/>
            <a:r>
              <a:rPr lang="ru-RU" sz="2000" b="1" dirty="0"/>
              <a:t>Сидит она, тоскуя,</a:t>
            </a:r>
            <a:br>
              <a:rPr lang="ru-RU" sz="2000" b="1" dirty="0"/>
            </a:br>
            <a:r>
              <a:rPr lang="ru-RU" sz="2000" b="1" dirty="0"/>
              <a:t>Весь вечер напролёт</a:t>
            </a:r>
            <a:br>
              <a:rPr lang="ru-RU" sz="2000" b="1" dirty="0"/>
            </a:br>
            <a:r>
              <a:rPr lang="ru-RU" sz="2000" b="1" dirty="0"/>
              <a:t>И песенку такую</a:t>
            </a:r>
            <a:br>
              <a:rPr lang="ru-RU" sz="2000" b="1" dirty="0"/>
            </a:br>
            <a:r>
              <a:rPr lang="ru-RU" sz="2000" b="1" dirty="0"/>
              <a:t>По-своему поёт:</a:t>
            </a:r>
          </a:p>
          <a:p>
            <a:pPr algn="ctr"/>
            <a:r>
              <a:rPr lang="ru-RU" sz="2000" b="1" dirty="0"/>
              <a:t>«На дальнем жарком юге,</a:t>
            </a:r>
            <a:br>
              <a:rPr lang="ru-RU" sz="2000" b="1" dirty="0"/>
            </a:br>
            <a:r>
              <a:rPr lang="ru-RU" sz="2000" b="1" dirty="0"/>
              <a:t>На пальмах и кустах</a:t>
            </a:r>
            <a:br>
              <a:rPr lang="ru-RU" sz="2000" b="1" dirty="0"/>
            </a:br>
            <a:r>
              <a:rPr lang="ru-RU" sz="2000" b="1" dirty="0"/>
              <a:t>Визжат мои подруги,</a:t>
            </a:r>
            <a:br>
              <a:rPr lang="ru-RU" sz="2000" b="1" dirty="0"/>
            </a:br>
            <a:r>
              <a:rPr lang="ru-RU" sz="2000" b="1" dirty="0"/>
              <a:t>Качаясь на хвостах.</a:t>
            </a:r>
          </a:p>
          <a:p>
            <a:pPr algn="ctr"/>
            <a:r>
              <a:rPr lang="ru-RU" sz="2000" b="1" dirty="0"/>
              <a:t>Чудесные бананы</a:t>
            </a:r>
            <a:br>
              <a:rPr lang="ru-RU" sz="2000" b="1" dirty="0"/>
            </a:br>
            <a:r>
              <a:rPr lang="ru-RU" sz="2000" b="1" dirty="0"/>
              <a:t>На родине моей.</a:t>
            </a:r>
            <a:br>
              <a:rPr lang="ru-RU" sz="2000" b="1" dirty="0"/>
            </a:br>
            <a:r>
              <a:rPr lang="ru-RU" sz="2000" b="1" dirty="0"/>
              <a:t>Живут там обезьяны</a:t>
            </a:r>
            <a:br>
              <a:rPr lang="ru-RU" sz="2000" b="1" dirty="0"/>
            </a:br>
            <a:r>
              <a:rPr lang="ru-RU" sz="2000" b="1" dirty="0"/>
              <a:t>И нет совсем людей».</a:t>
            </a:r>
          </a:p>
          <a:p>
            <a:pPr algn="ctr"/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5600928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64</Words>
  <Application>Microsoft Office PowerPoint</Application>
  <PresentationFormat>Экран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Специальное оформление</vt:lpstr>
      <vt:lpstr>ДОБРО ПОЖАЛОВАТЬ</vt:lpstr>
      <vt:lpstr>Презентация PowerPoint</vt:lpstr>
      <vt:lpstr>Презентация PowerPoint</vt:lpstr>
      <vt:lpstr>ЗЕБРЫ</vt:lpstr>
      <vt:lpstr>ЖИРАФ</vt:lpstr>
      <vt:lpstr>ПИНГВИН</vt:lpstr>
      <vt:lpstr>ЛЕБЕДЯТА</vt:lpstr>
      <vt:lpstr>Презентация PowerPoint</vt:lpstr>
      <vt:lpstr>Презентация PowerPoint</vt:lpstr>
      <vt:lpstr>БЕЛЫЕ МЕДВЕДИ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001</dc:creator>
  <cp:lastModifiedBy>Admin</cp:lastModifiedBy>
  <cp:revision>16</cp:revision>
  <dcterms:created xsi:type="dcterms:W3CDTF">2015-02-07T16:35:04Z</dcterms:created>
  <dcterms:modified xsi:type="dcterms:W3CDTF">2015-03-17T01:41:37Z</dcterms:modified>
</cp:coreProperties>
</file>