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81" r:id="rId4"/>
    <p:sldId id="262" r:id="rId5"/>
    <p:sldId id="289" r:id="rId6"/>
    <p:sldId id="267" r:id="rId7"/>
    <p:sldId id="268" r:id="rId8"/>
    <p:sldId id="288" r:id="rId9"/>
    <p:sldId id="287" r:id="rId10"/>
    <p:sldId id="286" r:id="rId11"/>
    <p:sldId id="285" r:id="rId12"/>
    <p:sldId id="291" r:id="rId13"/>
    <p:sldId id="284" r:id="rId14"/>
    <p:sldId id="283" r:id="rId15"/>
    <p:sldId id="270" r:id="rId16"/>
    <p:sldId id="272" r:id="rId17"/>
    <p:sldId id="29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F8F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60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30E9-33ED-48B8-AF8A-F5F0BD597CF2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35D8C-9ED1-4F77-A53C-764EED2A0B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30E9-33ED-48B8-AF8A-F5F0BD597CF2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35D8C-9ED1-4F77-A53C-764EED2A0B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30E9-33ED-48B8-AF8A-F5F0BD597CF2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35D8C-9ED1-4F77-A53C-764EED2A0B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30E9-33ED-48B8-AF8A-F5F0BD597CF2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35D8C-9ED1-4F77-A53C-764EED2A0B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30E9-33ED-48B8-AF8A-F5F0BD597CF2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35D8C-9ED1-4F77-A53C-764EED2A0B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30E9-33ED-48B8-AF8A-F5F0BD597CF2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35D8C-9ED1-4F77-A53C-764EED2A0B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30E9-33ED-48B8-AF8A-F5F0BD597CF2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35D8C-9ED1-4F77-A53C-764EED2A0B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30E9-33ED-48B8-AF8A-F5F0BD597CF2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35D8C-9ED1-4F77-A53C-764EED2A0B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30E9-33ED-48B8-AF8A-F5F0BD597CF2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35D8C-9ED1-4F77-A53C-764EED2A0B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30E9-33ED-48B8-AF8A-F5F0BD597CF2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35D8C-9ED1-4F77-A53C-764EED2A0B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30E9-33ED-48B8-AF8A-F5F0BD597CF2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35D8C-9ED1-4F77-A53C-764EED2A0B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E30E9-33ED-48B8-AF8A-F5F0BD597CF2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35D8C-9ED1-4F77-A53C-764EED2A0B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12" Type="http://schemas.openxmlformats.org/officeDocument/2006/relationships/image" Target="../media/image66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11" Type="http://schemas.openxmlformats.org/officeDocument/2006/relationships/image" Target="../media/image65.jpe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Елена Хаджиевна\Мои документы\шаблоны\Новая папка\шаблон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Муниципальное бюджетное общеобразовательное учреждение средняя общеобразовательная школа №39 хутора </a:t>
            </a:r>
            <a:r>
              <a:rPr lang="ru-RU" sz="2400" dirty="0" err="1" smtClean="0">
                <a:solidFill>
                  <a:schemeClr val="bg1"/>
                </a:solidFill>
              </a:rPr>
              <a:t>Галицына</a:t>
            </a:r>
            <a:r>
              <a:rPr lang="ru-RU" sz="2400" dirty="0" smtClean="0">
                <a:solidFill>
                  <a:schemeClr val="bg1"/>
                </a:solidFill>
              </a:rPr>
              <a:t> муниципального образования Славянский район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276872"/>
            <a:ext cx="4834880" cy="38492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chemeClr val="bg1"/>
                </a:solidFill>
                <a:cs typeface="Gautami" pitchFamily="2"/>
              </a:rPr>
              <a:t>Система работы классного руководителя </a:t>
            </a:r>
          </a:p>
          <a:p>
            <a:pPr>
              <a:buNone/>
            </a:pPr>
            <a:r>
              <a:rPr lang="ru-RU" sz="3600" b="1" i="1" dirty="0" smtClean="0">
                <a:solidFill>
                  <a:schemeClr val="bg1"/>
                </a:solidFill>
                <a:cs typeface="Gautami" pitchFamily="2"/>
              </a:rPr>
              <a:t>Нестеровой Елены </a:t>
            </a:r>
          </a:p>
          <a:p>
            <a:pPr>
              <a:buNone/>
            </a:pPr>
            <a:r>
              <a:rPr lang="ru-RU" sz="3600" b="1" i="1" dirty="0" err="1" smtClean="0">
                <a:solidFill>
                  <a:schemeClr val="bg1"/>
                </a:solidFill>
                <a:cs typeface="Gautami" pitchFamily="2"/>
              </a:rPr>
              <a:t>Ходжагельдыевны</a:t>
            </a:r>
            <a:endParaRPr lang="ru-RU" sz="3600" b="1" i="1" dirty="0" smtClean="0">
              <a:solidFill>
                <a:schemeClr val="bg1"/>
              </a:solidFill>
              <a:cs typeface="Gautami" pitchFamily="2"/>
            </a:endParaRPr>
          </a:p>
          <a:p>
            <a:pPr>
              <a:buNone/>
            </a:pPr>
            <a:endParaRPr lang="ru-RU" sz="3600" b="1" i="1" dirty="0">
              <a:solidFill>
                <a:schemeClr val="bg1"/>
              </a:solidFill>
            </a:endParaRPr>
          </a:p>
          <a:p>
            <a:pPr>
              <a:buNone/>
            </a:pPr>
            <a:endParaRPr lang="ru-RU" sz="3600" b="1" i="1" dirty="0" smtClean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857364"/>
            <a:ext cx="3819274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246090" y="2662137"/>
            <a:ext cx="2937043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Documents and Settings\Розмарин\Рабочий стол\фото презентация\фото мама папа спорт семья\DSCN034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428604"/>
            <a:ext cx="3737668" cy="2874914"/>
          </a:xfrm>
          <a:prstGeom prst="rect">
            <a:avLst/>
          </a:prstGeom>
          <a:noFill/>
        </p:spPr>
      </p:pic>
      <p:pic>
        <p:nvPicPr>
          <p:cNvPr id="2052" name="Picture 4" descr="C:\Documents and Settings\Розмарин\Рабочий стол\фото презентация\фото 10\DSCN083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428604"/>
            <a:ext cx="4572032" cy="2909871"/>
          </a:xfrm>
          <a:prstGeom prst="rect">
            <a:avLst/>
          </a:prstGeom>
          <a:noFill/>
        </p:spPr>
      </p:pic>
      <p:pic>
        <p:nvPicPr>
          <p:cNvPr id="2053" name="Picture 5" descr="C:\Documents and Settings\Розмарин\Рабочий стол\фото презентация\Новая папка (2)\DSC0831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5143504" y="3500439"/>
            <a:ext cx="3714776" cy="28575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85852" y="2786058"/>
            <a:ext cx="264320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День Здоровья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3636" y="2500306"/>
            <a:ext cx="2643206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Папа, мама, я  - спортивная семья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3429000"/>
            <a:ext cx="4214842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Женская команда по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волейболу х. </a:t>
            </a:r>
            <a:r>
              <a:rPr lang="ru-RU" sz="2000" b="1" dirty="0" err="1" smtClean="0">
                <a:solidFill>
                  <a:srgbClr val="C00000"/>
                </a:solidFill>
              </a:rPr>
              <a:t>Галицын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6446" y="5857892"/>
            <a:ext cx="2643206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Туристический слет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Розмарин\Рабочий стол\фото презентация\Новая папка (3)\DSC021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786058"/>
            <a:ext cx="3238522" cy="2428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6" name="Picture 4" descr="C:\Documents and Settings\Розмарин\Рабочий стол\фото презентация\фото3\P106022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169867"/>
            <a:ext cx="3714776" cy="27857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7" name="Picture 5" descr="C:\Documents and Settings\Розмарин\Рабочий стол\фото презентация\P103039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2714621"/>
            <a:ext cx="4214810" cy="3161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8" name="Picture 6" descr="C:\Documents and Settings\Розмарин\Рабочий стол\фото презентация\DSCN640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152218" y="142851"/>
            <a:ext cx="3419650" cy="25650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9" name="Picture 7" descr="C:\Documents and Settings\Розмарин\Рабочий стол\фото презентация\DSC0003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488" y="428604"/>
            <a:ext cx="2214578" cy="29527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80" name="Picture 8" descr="C:\Documents and Settings\Розмарин\Рабочий стол\фото презентация\фото по мироприятию\DSC_013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85918" y="3786190"/>
            <a:ext cx="4327950" cy="2415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14282" y="2143116"/>
            <a:ext cx="2643206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Стрелковый турнир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8926" y="3000372"/>
            <a:ext cx="2071702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Полевые сборы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9322" y="214290"/>
            <a:ext cx="2428892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Мать -казачка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9388" y="5286388"/>
            <a:ext cx="2214578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Вахта памяти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5984" y="6315038"/>
            <a:ext cx="357190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День самообразования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596" y="4429132"/>
            <a:ext cx="242889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День освобождения хутора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Розмарин\Рабочий стол\фото презентация\МУЗЕЙ\P10601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878652">
            <a:off x="300694" y="858234"/>
            <a:ext cx="4478893" cy="3358828"/>
          </a:xfrm>
          <a:prstGeom prst="rect">
            <a:avLst/>
          </a:prstGeom>
          <a:noFill/>
        </p:spPr>
      </p:pic>
      <p:pic>
        <p:nvPicPr>
          <p:cNvPr id="4099" name="Picture 3" descr="C:\Documents and Settings\Розмарин\Рабочий стол\фото презентация\МУЗЕЙ\P106017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96508">
            <a:off x="5143504" y="1142984"/>
            <a:ext cx="3679130" cy="2759067"/>
          </a:xfrm>
          <a:prstGeom prst="rect">
            <a:avLst/>
          </a:prstGeom>
          <a:noFill/>
        </p:spPr>
      </p:pic>
      <p:pic>
        <p:nvPicPr>
          <p:cNvPr id="4100" name="Picture 4" descr="C:\Documents and Settings\Розмарин\Рабочий стол\фото презентация\МУЗЕЙ\P106018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349903">
            <a:off x="3737540" y="3685748"/>
            <a:ext cx="2860105" cy="21448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Школьный музей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14282" y="2857496"/>
            <a:ext cx="4643438" cy="3786214"/>
            <a:chOff x="214282" y="785794"/>
            <a:chExt cx="5357850" cy="4738062"/>
          </a:xfrm>
        </p:grpSpPr>
        <p:pic>
          <p:nvPicPr>
            <p:cNvPr id="13313" name="Picture 1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14282" y="785794"/>
              <a:ext cx="5357850" cy="413586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" name="Прямоугольник 3"/>
            <p:cNvSpPr/>
            <p:nvPr/>
          </p:nvSpPr>
          <p:spPr>
            <a:xfrm>
              <a:off x="357158" y="5000636"/>
              <a:ext cx="492006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http://nsportal.ru/user/114179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714356"/>
            <a:ext cx="3929497" cy="54038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14282" y="571480"/>
            <a:ext cx="464347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Публикации в электронных СМИ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68" y="2214554"/>
            <a:ext cx="2653405" cy="37147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347178">
            <a:off x="646200" y="688391"/>
            <a:ext cx="3044717" cy="41871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93365" y="214290"/>
            <a:ext cx="3150271" cy="43322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291" name="Picture 3" descr="C:\Documents and Settings\Розмарин\Рабочий стол\фото презентация\cthn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69529">
            <a:off x="5715535" y="705979"/>
            <a:ext cx="2971179" cy="4200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449213">
            <a:off x="1608792" y="2511909"/>
            <a:ext cx="2834020" cy="38973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751876">
            <a:off x="4633058" y="2545288"/>
            <a:ext cx="2947616" cy="40410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00364" y="214290"/>
            <a:ext cx="592935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Публикации в печатных изданиях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5711" y="1428736"/>
            <a:ext cx="4002569" cy="52864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266" name="Picture 2" descr="C:\Documents and Settings\Розмарин\Рабочий стол\фото презентация\грамоты\грамота 8 07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14290"/>
            <a:ext cx="2571768" cy="36825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265" name="Picture 1" descr="C:\Documents and Settings\Розмарин\Рабочий стол\фото презентация\грамоты\грамота 8 075.jpg"/>
          <p:cNvPicPr>
            <a:picLocks noChangeAspect="1" noChangeArrowheads="1"/>
          </p:cNvPicPr>
          <p:nvPr/>
        </p:nvPicPr>
        <p:blipFill>
          <a:blip r:embed="rId4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142844" y="3214686"/>
            <a:ext cx="5379172" cy="32861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Documents and Settings\Розмарин\Рабочий стол\фото презентация\грамоты\грамота 8 07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90812" y="142852"/>
            <a:ext cx="2181782" cy="3000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19" name="Picture 3" descr="C:\Documents and Settings\Розмарин\Рабочий стол\фото презентация\грамоты\грамота 8 0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42852"/>
            <a:ext cx="2214578" cy="30454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23" name="Picture 7" descr="C:\Documents and Settings\Розмарин\Рабочий стол\фото презентация\грамоты\грамота 8 02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4942" y="285728"/>
            <a:ext cx="2214578" cy="30454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24" name="Picture 8" descr="C:\Documents and Settings\Розмарин\Рабочий стол\фото презентация\грамоты\грамота 8 02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43306" y="142852"/>
            <a:ext cx="2071702" cy="28490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18" name="Picture 2" descr="C:\Documents and Settings\Розмарин\Рабочий стол\фото презентация\грамоты\грамота 8 02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85918" y="285728"/>
            <a:ext cx="2214578" cy="30454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22" name="Picture 6" descr="C:\Documents and Settings\Розмарин\Рабочий стол\фото презентация\грамоты\грамота 8 02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29420" y="2214554"/>
            <a:ext cx="2357422" cy="3241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21" name="Picture 5" descr="C:\Documents and Settings\Розмарин\Рабочий стол\фото презентация\грамоты\грамота 8 025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572000" y="2428868"/>
            <a:ext cx="2271728" cy="32100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25" name="Picture 9" descr="C:\Documents and Settings\Розмарин\Рабочий стол\фото презентация\грамоты\грамота 8 030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643174" y="2214554"/>
            <a:ext cx="2357453" cy="32419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26" name="Picture 10" descr="C:\Documents and Settings\Розмарин\Рабочий стол\фото презентация\грамоты\грамота 8 031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42910" y="2357430"/>
            <a:ext cx="2379934" cy="32728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27" name="Picture 11" descr="C:\Documents and Settings\Розмарин\Рабочий стол\фото презентация\грамоты\грамота 8 032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500694" y="4429132"/>
            <a:ext cx="2694813" cy="37059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20" name="Picture 4" descr="C:\Documents and Settings\Розмарин\Рабочий стол\фото презентация\грамоты\грамота 8 023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5400000">
            <a:off x="1754708" y="3817400"/>
            <a:ext cx="2737124" cy="39605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Documents and Settings\Розмарин\Рабочий стол\101NIKON\DSCN03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82948"/>
            <a:ext cx="7829152" cy="54320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4" name="Picture 2" descr="C:\Documents and Settings\Розмарин\Рабочий стол\101NIKON\DSCN033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4214818"/>
            <a:ext cx="4000528" cy="2500330"/>
          </a:xfrm>
          <a:prstGeom prst="rect">
            <a:avLst/>
          </a:prstGeom>
          <a:ln w="76200"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Елена Хаджиевна\Мои документы\шаблоны\Новая папка\шаблон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Задачи моей деятельности как классного руководителя многофункциональны, но главными  являются: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259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1.   Воспитание гражданина, любящего свое Отечество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  2. Воспитание гражданина, знающего свои корни и связанного с ними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3.  Формирование черт национального характера, как милосердие, доблесть, соборность, веротерпимость, совестливость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Елена Хаджиевна\Мои документы\шаблоны\Новая папка\шаблон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…</a:t>
            </a:r>
            <a:r>
              <a:rPr lang="ru-RU" sz="4800" dirty="0" smtClean="0">
                <a:solidFill>
                  <a:schemeClr val="bg1"/>
                </a:solidFill>
              </a:rPr>
              <a:t>Три </a:t>
            </a:r>
            <a:r>
              <a:rPr lang="ru-RU" sz="4800" dirty="0">
                <a:solidFill>
                  <a:schemeClr val="bg1"/>
                </a:solidFill>
              </a:rPr>
              <a:t>пути ведут к знанию: путь размышления – это путь самый благородный, путь подражания – это путь самый легкий, и путь опыта – это путь самый </a:t>
            </a:r>
            <a:r>
              <a:rPr lang="ru-RU" sz="4800" dirty="0" smtClean="0">
                <a:solidFill>
                  <a:schemeClr val="bg1"/>
                </a:solidFill>
              </a:rPr>
              <a:t>горький…</a:t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Конфуций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Елена Хаджиевна\Мои документы\шаблоны\Новая папка\шаблон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Я – классный руководитель с 1994 года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" name="Picture 2" descr="H:\сканированные фото нестерова\5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142984"/>
            <a:ext cx="4572000" cy="3137087"/>
          </a:xfrm>
          <a:prstGeom prst="rect">
            <a:avLst/>
          </a:prstGeom>
          <a:noFill/>
        </p:spPr>
      </p:pic>
      <p:pic>
        <p:nvPicPr>
          <p:cNvPr id="1027" name="Picture 3" descr="H:\сканированные фото нестерова\4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3789650"/>
            <a:ext cx="4286248" cy="3068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сканированные фото нестерова\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28736"/>
            <a:ext cx="2757984" cy="3951288"/>
          </a:xfrm>
          <a:prstGeom prst="rect">
            <a:avLst/>
          </a:prstGeom>
          <a:noFill/>
        </p:spPr>
      </p:pic>
      <p:pic>
        <p:nvPicPr>
          <p:cNvPr id="3075" name="Picture 3" descr="C:\Documents and Settings\Розмарин\Рабочий стол\фото презентация\фото3\P107008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1571612"/>
            <a:ext cx="3298089" cy="2473315"/>
          </a:xfrm>
          <a:prstGeom prst="rect">
            <a:avLst/>
          </a:prstGeom>
          <a:noFill/>
        </p:spPr>
      </p:pic>
      <p:pic>
        <p:nvPicPr>
          <p:cNvPr id="3076" name="Picture 4" descr="C:\Documents and Settings\Розмарин\Рабочий стол\фото презентация\DSC0463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0364" y="3786190"/>
            <a:ext cx="3571900" cy="28218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</a:rPr>
              <a:t>Я – классный руководитель казачьего класса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Обобщение опыта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Розмарин\Рабочий стол\фото конкурс 0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214282" y="857232"/>
            <a:ext cx="3376347" cy="46434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C:\Documents and Settings\Розмарин\Рабочий стол\фото конкурс 0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5468747" y="785794"/>
            <a:ext cx="3532409" cy="48577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 descr="C:\Documents and Settings\Розмарин\Рабочий стол\фото конкурс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2951995" y="2905865"/>
            <a:ext cx="3168572" cy="43577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Розмарин\Рабочий стол\фото презентация\фото ноу\жук 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89"/>
            <a:ext cx="4071966" cy="3053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808953">
            <a:off x="4051997" y="177489"/>
            <a:ext cx="1850438" cy="25447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3" descr="C:\Documents and Settings\Биолог\Мои документы\Мои рисунки\DSCN920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488" y="3071810"/>
            <a:ext cx="2637417" cy="3571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72132" y="0"/>
            <a:ext cx="1766186" cy="24288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412267">
            <a:off x="6829655" y="244745"/>
            <a:ext cx="1717920" cy="23624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859020">
            <a:off x="6570686" y="1962621"/>
            <a:ext cx="2006279" cy="2759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14282" y="142852"/>
            <a:ext cx="2550891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Колорадский жук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86116" y="5572140"/>
            <a:ext cx="241675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Качество Кубани</a:t>
            </a:r>
            <a:endParaRPr lang="ru-RU" sz="2400" b="1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1990829">
            <a:off x="6554089" y="3784134"/>
            <a:ext cx="2000264" cy="27507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274638"/>
            <a:ext cx="5572164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Публикации в школьной газете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2928958" cy="44847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71670" y="1785926"/>
            <a:ext cx="3000396" cy="41261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43306" y="2786058"/>
            <a:ext cx="2571768" cy="36828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40166" y="1928802"/>
            <a:ext cx="2960990" cy="40719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8" name="Picture 4" descr="C:\Documents and Settings\Розмарин\Рабочий стол\фото презентация\уют2\IMG_286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357166"/>
            <a:ext cx="3357586" cy="2238391"/>
          </a:xfrm>
          <a:prstGeom prst="rect">
            <a:avLst/>
          </a:prstGeom>
          <a:noFill/>
        </p:spPr>
      </p:pic>
      <p:pic>
        <p:nvPicPr>
          <p:cNvPr id="6149" name="Picture 5" descr="C:\Documents and Settings\Розмарин\Рабочий стол\фото презентация\УЮТ\IMG_265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32" y="4357694"/>
            <a:ext cx="3364589" cy="2243059"/>
          </a:xfrm>
          <a:prstGeom prst="rect">
            <a:avLst/>
          </a:prstGeom>
          <a:noFill/>
        </p:spPr>
      </p:pic>
      <p:pic>
        <p:nvPicPr>
          <p:cNvPr id="6151" name="Picture 7" descr="C:\Documents and Settings\Розмарин\Рабочий стол\фото презентация\фотки\P107002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4214818"/>
            <a:ext cx="3143272" cy="2357214"/>
          </a:xfrm>
          <a:prstGeom prst="rect">
            <a:avLst/>
          </a:prstGeom>
          <a:noFill/>
        </p:spPr>
      </p:pic>
      <p:pic>
        <p:nvPicPr>
          <p:cNvPr id="6152" name="Picture 8" descr="C:\Documents and Settings\Розмарин\Рабочий стол\фото презентация\кабинет фото\P105039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968702" flipH="1">
            <a:off x="619395" y="2240289"/>
            <a:ext cx="3000396" cy="2250068"/>
          </a:xfrm>
          <a:prstGeom prst="rect">
            <a:avLst/>
          </a:prstGeom>
          <a:noFill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57554" y="428604"/>
            <a:ext cx="2355835" cy="323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 descr="C:\Documents and Settings\Розмарин\Рабочий стол\фото конкурс 00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71868" y="1924572"/>
            <a:ext cx="2071702" cy="2849014"/>
          </a:xfrm>
          <a:prstGeom prst="rect">
            <a:avLst/>
          </a:prstGeom>
          <a:noFill/>
        </p:spPr>
      </p:pic>
      <p:pic>
        <p:nvPicPr>
          <p:cNvPr id="6156" name="Picture 12" descr="C:\Documents and Settings\Розмарин\Рабочий стол\фото конкурс 003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10800000">
            <a:off x="3571868" y="3816472"/>
            <a:ext cx="2071700" cy="298765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85720" y="214290"/>
            <a:ext cx="264320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Спасем Протоку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00166" y="2285992"/>
            <a:ext cx="178595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Оазис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472" y="6143644"/>
            <a:ext cx="264320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Покормите птиц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00760" y="6215082"/>
            <a:ext cx="264320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Уютный двор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Розмарин\Рабочий стол\фото презентация\P1020151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572132" y="285728"/>
            <a:ext cx="3242659" cy="2432072"/>
          </a:xfrm>
          <a:prstGeom prst="rect">
            <a:avLst/>
          </a:prstGeom>
          <a:noFill/>
        </p:spPr>
      </p:pic>
      <p:pic>
        <p:nvPicPr>
          <p:cNvPr id="4099" name="Picture 3" descr="C:\Documents and Settings\Розмарин\Рабочий стол\фото презентация\фото3\P1010869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771813">
            <a:off x="5557707" y="2318813"/>
            <a:ext cx="3103788" cy="214559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786446" y="3929066"/>
            <a:ext cx="264320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Помощь ветерану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152</Words>
  <Application>Microsoft Office PowerPoint</Application>
  <PresentationFormat>Экран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Муниципальное бюджетное общеобразовательное учреждение средняя общеобразовательная школа №39 хутора Галицына муниципального образования Славянский район</vt:lpstr>
      <vt:lpstr>Задачи моей деятельности как классного руководителя многофункциональны, но главными  являются:</vt:lpstr>
      <vt:lpstr>…Три пути ведут к знанию: путь размышления – это путь самый благородный, путь подражания – это путь самый легкий, и путь опыта – это путь самый горький… Конфуций</vt:lpstr>
      <vt:lpstr>Я – классный руководитель с 1994 года</vt:lpstr>
      <vt:lpstr>Я – классный руководитель казачьего класса</vt:lpstr>
      <vt:lpstr>Обобщение опыта</vt:lpstr>
      <vt:lpstr>Слайд 7</vt:lpstr>
      <vt:lpstr>Публикации в школьной газете</vt:lpstr>
      <vt:lpstr>Слайд 9</vt:lpstr>
      <vt:lpstr>Слайд 10</vt:lpstr>
      <vt:lpstr>Слайд 11</vt:lpstr>
      <vt:lpstr>Школьный музей</vt:lpstr>
      <vt:lpstr>Публикации в электронных СМИ</vt:lpstr>
      <vt:lpstr>Слайд 14</vt:lpstr>
      <vt:lpstr>Публикации в печатных изданиях</vt:lpstr>
      <vt:lpstr>Слайд 16</vt:lpstr>
      <vt:lpstr>Слайд 17</vt:lpstr>
    </vt:vector>
  </TitlesOfParts>
  <Company>МОУ СОШ №39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Хаджиевна</dc:creator>
  <cp:lastModifiedBy>Alex</cp:lastModifiedBy>
  <cp:revision>106</cp:revision>
  <dcterms:created xsi:type="dcterms:W3CDTF">2013-04-22T08:01:02Z</dcterms:created>
  <dcterms:modified xsi:type="dcterms:W3CDTF">2013-12-25T06:30:58Z</dcterms:modified>
</cp:coreProperties>
</file>