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FCE-E8B5-4B54-B57B-2A126908DC1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C45-2EF8-4E56-AB73-11742F429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FCE-E8B5-4B54-B57B-2A126908DC1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C45-2EF8-4E56-AB73-11742F429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FCE-E8B5-4B54-B57B-2A126908DC1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C45-2EF8-4E56-AB73-11742F429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FCE-E8B5-4B54-B57B-2A126908DC1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C45-2EF8-4E56-AB73-11742F429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FCE-E8B5-4B54-B57B-2A126908DC1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C45-2EF8-4E56-AB73-11742F429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FCE-E8B5-4B54-B57B-2A126908DC1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C45-2EF8-4E56-AB73-11742F429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FCE-E8B5-4B54-B57B-2A126908DC1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C45-2EF8-4E56-AB73-11742F429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FCE-E8B5-4B54-B57B-2A126908DC1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14C45-2EF8-4E56-AB73-11742F4298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FCE-E8B5-4B54-B57B-2A126908DC1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C45-2EF8-4E56-AB73-11742F429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6FCE-E8B5-4B54-B57B-2A126908DC1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F214C45-2EF8-4E56-AB73-11742F429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FD6FCE-E8B5-4B54-B57B-2A126908DC1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C45-2EF8-4E56-AB73-11742F429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FD6FCE-E8B5-4B54-B57B-2A126908DC1E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F214C45-2EF8-4E56-AB73-11742F429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8;&#1088;&#1080;&#1085;&#1072;\&#1056;&#1072;&#1073;&#1086;&#1095;&#1080;&#1081;%20&#1089;&#1090;&#1086;&#1083;\&#1090;&#1080;&#1093;&#1080;&#1081;%20&#1044;&#1086;&#1085;\Kazach_i-pesni-Tihiy-Don-&#1048;vanovich(muzofon.com)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8;&#1088;&#1080;&#1085;&#1072;\&#1056;&#1072;&#1073;&#1086;&#1095;&#1080;&#1081;%20&#1089;&#1090;&#1086;&#1083;\&#1090;&#1080;&#1093;&#1080;&#1081;%20&#1044;&#1086;&#1085;\iz_kinofil_ma_Tihiy_don_-_Muzyka_muzofon.com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02675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6192688" cy="648072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44208" y="188640"/>
            <a:ext cx="2592288" cy="648072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романе-эпопее М. Шолохова "Тихий Дон" показан один из эпизодов гражданской войны — война на Донской земле. Именно на этой земле история гражданской войны достигла того драматизма и наглядности, которые дают возможность судить об истории всей войны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5" name="Kazach_i-pesni-Tihiy-Don-Иvanovich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32440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508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2708920"/>
            <a:ext cx="7200800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«В гражданской войне нет правых и виноватых, нет справедливых и несправедливых, нет ангелов и нет бесов, как нет победителей. В ней есть только побежденные – мы все, весь народ, вся Россия…». </a:t>
            </a:r>
          </a:p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                                   Б.Васильев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692696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Прокомментируйте эти слова. Запишите свой вывод.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orn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060848"/>
            <a:ext cx="3923928" cy="3627784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851920" y="127271"/>
            <a:ext cx="5292080" cy="649408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Жизнь казаков определяется двумя понятиями – они являются воинами и хлеборобами одновременно. </a:t>
            </a:r>
            <a:r>
              <a:rPr lang="ru-RU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сторически казачество складывалось на границах России, где были часты вражеские набеги, поэтому казаки вынуждены были с оружием в руках вставать на защиту своей земли. Позднее, уже находясь под властью русского царя, казачество существовало привилегированным военным сословием, что во многом и обуславливало сохранение у казаков древних обычаев и традиций. У Шолохова казаки показаны именно очень традиционными. К примеру, с малых лет они привыкают к коню, который выступает у них не просто орудием производства, а верным другом в бою и товарищем в труде. Все казаки воспитываются в уважении к старшим и беспрекословном подчинении им 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среде казачества сильны традиции и иного плана. Исторически основную массу казачества составляли бежавшие от помещиков из России в поисках свободной земли крестьяне. Поэтому казаки в первую очередь являются земледельцами. Необъятные просторы степей на Дону позволяли при известном трудолюбии получать хорошие урожаи. У Шолохова 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казаки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показаны хорошими и крепкими хозяевами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относятся к земле не просто как к средству производства. Она для них нечто большее. Находясь на чужбине, казак сердцем тянется к родному куреню, к земле, к работе по хозяйству.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32656"/>
            <a:ext cx="36358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Казаки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iz_kinofil_ma_Tihiy_don_-_Muzyka_muzofon.co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5152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7"/>
            <a:ext cx="828091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Григорий Мелехов.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На чьей стороне правда?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Рисунок 4" descr="гр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772816"/>
            <a:ext cx="5400600" cy="388843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5589240"/>
            <a:ext cx="81369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Белые?       Красные?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260648"/>
            <a:ext cx="63367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Гаранжа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Рисунок 4" descr="гаранж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1268760"/>
            <a:ext cx="5688631" cy="489654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0" y="1268760"/>
            <a:ext cx="3131840" cy="48965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 Кто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мэнэ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с кручи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пихае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того я пихну.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Трэба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не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лякаясь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повернуть винтовки.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Трэба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у того загнать пулю, кто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посылае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людей у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пэкло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Ты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знай-подниметця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вэлика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хвыля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вона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усэ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снесэ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!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По-твоему, что ж… все вверх ногами надо поставить?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Га! Власть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трэба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як грязные портки,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скынуть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Трэба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с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панив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овчину драть,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трэба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им губы рвать,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бо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гарно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воны народ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помордувалы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78488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Ефим Изварин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Рисунок 4" descr="еф извар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420888"/>
            <a:ext cx="3491880" cy="331236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07504" y="1087710"/>
            <a:ext cx="5472608" cy="575542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— Гриша, ты, дружок, пойми вот что — это основное: «сейчас» казаку и крестьянину с большевиками по пути. Знаешь почему?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— Ну?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— Потому... — Изварин крутил носом, округляя его, смеялся: — Потому, что большевики стоят за мир, за немедленный мир, а казакам война вот где сейчас сидит!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Он звонко шлепал себя по тугой смуглой шее и, выравнивая изумленно вздыбленную бровь, кричал: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— Поэтому казаки пахнут большевизмом и шагают с большевиками в ногу.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Но-о-о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как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толь-ко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кон-чит-ся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война и большевики протянут к казачьим владениям руки, пути казачества и большевиков разойдутся! Это обоснованно и исторически неизбежно. Между сегодняшним укладом казачьей жизни и социализмом — конечным завершением большевистской революции- непереходимая пропасть...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— Я говорю... — глухо бурчал Григорий, — что ничего я не понимаю... Мне трудно в этом разобраться...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Блукаю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я, как в метель в степи...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— Ты этим не отделаешься! Жизнь заставит разобраться, и не только заставит, но и силком толкнет тебя на какую-нибудь сторону.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88640"/>
            <a:ext cx="73448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Федор Подтелков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Рисунок 2" descr="1165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1556792"/>
            <a:ext cx="5292080" cy="48022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0" y="1556792"/>
            <a:ext cx="3707904" cy="48013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 Чтоб раз начали – значит, борозди до последнего. Раз долой царя и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контрреволюцию,-надо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стараться, чтоб власть к народу перешла. А это – басни, детишкам утеха. В старину прижали нас цари, и теперь не цари, так другие-прочие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придавют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аж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запишшим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!..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-Народную власть…выборную. Под генеральскую лапу ляжешь – опять война, а нам это лишнее. Кабы такая власть кругом, по всему свету, установилась: чтобы народ не притесняли, не травили на войне!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08720"/>
            <a:ext cx="9144000" cy="60016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Ломала и его усталость, нажитая на войне. Хотелось отвернуться от всего бурлившего ненавистью, враждебного и непонятного мира. Там, позади, все было путано, противоречиво. Трудно нащупывалась верная тропа; как в топкой гати, забилась под ногами почва, тропа дробилась, и не было уверенности — по той ли, по которой надо, идет. Тянуло к большевикам — шел, других вел за собой, а потом брало раздумье, холодел сердцем. «Неужто прав Изварин? К кому же прислониться?» Об этом невнятно думал Григорий,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привалясь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к задку кошелки. Но, когда представлял себе, как будет к весне готовить бороны, арбы,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плесть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из краснотала ясли, а когда разденется и обсохнет земля, — выедет в степь: держась наскучавшимися по работе руками за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чапиги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; пойдет за плугом, ощущая его живое биение и толчки; представляя себе, как будет вдыхать сладкий дух молодой травы и поднятого лемехами чернозема, еще не утратившего пресного аромата снеговой сырости, — теплело на душе. Хотелось убирать скотину, метать сено, дышать увядшим запахом донника, пырея, пряным душком навоза. Мира и тишины хотелось, — поэтому-то застенчивую радость и берег в суровых глазах Григорий, глядя вокруг…Все напоминало ему полузабытую прежнюю жизнь: и запах овчин от тулупа, и домашний вид нечищеных лошадей, и какой-нибудь петух в слободе, горланящий с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погребицы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Сладка и густа, как хмелины, казалась ему в это время жизнь тут, в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глушине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</a:p>
          <a:p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... Хутор, знакомые квадраты кварталов, церковь, площадь... Кровь кинулась Григорию в голову, когда напал глазами на свой курень. Воспоминания наводнили его. С база поднятый колодезный журавль словно кликал, вытянув вверх серую вербовую руку. </a:t>
            </a:r>
          </a:p>
          <a:p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— Не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щипет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глаза? — улыбнулся Пантелей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Прокофьевич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оглядываясь, и Григорий, не лукавя и не кривя душой, сознался: </a:t>
            </a:r>
          </a:p>
          <a:p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—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Щипет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... да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ишо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как!..</a:t>
            </a:r>
          </a:p>
          <a:p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-Что значит – родина! – удовлетворенно вздохнул Пантелей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Прокофьевич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ru-RU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0"/>
            <a:ext cx="789902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Мысли Григория о войне и жизни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653136"/>
            <a:ext cx="9144000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…И помалу Григорий стал проникаться злобой к большевикам. Они вторглись в его жизнь врагами, отняли его от земли! Он видел: такое же чувство завладевает и остальными казаками. Всем им казалось, что только по вине большевиков, напиравших на область, идет эта война. И каждый, глядя на неубранные валы пшеницы, на полегший под копытами нескошенный хлеб, на пустые гумна, вспоминал свои десятины, над которыми хрипели в непосильной работе бабы, и черствел сердцем, зверел.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 descr="дума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548680"/>
            <a:ext cx="5184576" cy="388843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:\мама\Лит.11 Шолохов Тихий Дон\Шолохов\index_pic.jpe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3928" y="764704"/>
            <a:ext cx="4896544" cy="58807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1083694" y="0"/>
            <a:ext cx="6470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Григорий с сыном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844824"/>
            <a:ext cx="3024336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Что ж, вот и сбылось то немногое. О чем бессонными ночами мечтал Григорий. Он стоял у ворот родного дома, держал на руках сына…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Это было все, что осталось у него в жизни, что пока ещё роднило его с землей и со всем этим огромным, сияющим под холодным солнцем миром.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897</TotalTime>
  <Words>1143</Words>
  <Application>Microsoft Office PowerPoint</Application>
  <PresentationFormat>Экран (4:3)</PresentationFormat>
  <Paragraphs>36</Paragraphs>
  <Slides>10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  В романе-эпопее М. Шолохова "Тихий Дон" показан один из эпизодов гражданской войны — война на Донской земле. Именно на этой земле история гражданской войны достигла того драматизма и наглядности, которые дают возможность судить об истории всей войны.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90</cp:revision>
  <dcterms:created xsi:type="dcterms:W3CDTF">2013-09-29T14:52:56Z</dcterms:created>
  <dcterms:modified xsi:type="dcterms:W3CDTF">2013-10-07T04:49:40Z</dcterms:modified>
</cp:coreProperties>
</file>