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8E4E83-B7B6-43B0-A18E-8059645122B5}" type="datetimeFigureOut">
              <a:rPr lang="ru-RU" smtClean="0"/>
              <a:pPr/>
              <a:t>21.12.2011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84B75-4F0C-49E4-8256-F1D087DEE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66"/>
            <a:ext cx="4857784" cy="6143668"/>
          </a:xfrm>
        </p:spPr>
        <p:txBody>
          <a:bodyPr>
            <a:noAutofit/>
          </a:bodyPr>
          <a:lstStyle/>
          <a:p>
            <a:pPr algn="ctr"/>
            <a:r>
              <a:rPr lang="ru-RU" sz="7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– наша жизнь и наше богатство.</a:t>
            </a:r>
            <a:endParaRPr lang="ru-RU" sz="7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2257e28e83d16821e22e9ecbdcde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71480"/>
            <a:ext cx="3786182" cy="276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Золотой простор бескрайний,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работают комбайны. Это – хлеб.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708b1241d767f87bcfbb49d0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731046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indent="36000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зерно течет рекой, </a:t>
            </a:r>
          </a:p>
          <a:p>
            <a:pPr indent="36000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сделаться 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– хлеб.</a:t>
            </a:r>
          </a:p>
          <a:p>
            <a:pPr indent="36000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7572396" cy="47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 кружится в квашне, </a:t>
            </a:r>
          </a:p>
          <a:p>
            <a:pPr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запекается в огне. Это хлеб.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riginal-1298539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742955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0800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Ешь его, расти и помни: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мире нет труда огромней,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на стол к тебе явился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Свежий хлеб!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290"/>
            <a:ext cx="4276724" cy="54292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Запах хлеба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пахнет полем, речкой, печью, небом.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главное – работой пахнет хлеб.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не сразу стали зерна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Хлебом тем, что на столе,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долго и упорно потрудились на земле.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32_0029_%20Royal%20Paris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4346377" cy="329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428604"/>
            <a:ext cx="3276592" cy="5651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- наша жизнь и наше богатство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b0f_d408d89c_-2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50927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0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64375" cy="4937141"/>
          </a:xfrm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Хлеб во время войны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хлеб всегда в почете на Руси –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просторов главное богатство,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ты хочешь цену знать?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Спроси.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Тебе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ответить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ленинградцы.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5" y="2428868"/>
            <a:ext cx="5160933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дыму ленинградское небо,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горше смертельных ран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Тяжелого хлеба есть слово: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Блокадного хлеба 125 граммов.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7-007-Takaja-ona-byla-pajka-blokadnogo-khle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143248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07223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Дневник ленинградской школьницы Тани Савичевой. Зима 1941-1942 гг.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«Женя умерла 28 декабря в 12:30 часов утра. 1941 года».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«Бабушка умерла 25 января в 3 часа дня. 1942».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«Лека умер 17 марта в 5 часов утра. 1942 года».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«Дядя Вася умер 13 апреля в 2 часа ночи. 1942 года».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«Дядя Леша – 10 мая в 4 дня. 1942 года».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«Мама – 13 мая в 7:30 часов утра. 1942 года».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«Савичевы умерли».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«Умерли все».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«Осталась одна Таня».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знания у детей о значении хлеба в жизни человека;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Показать, каким трудом добывается хлеб для народа  каждого из нас;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учащихся бережное отношение и уважение к хлебу и людям, вырастившим его.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в блокаде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99599dc91bdc649343a4824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71612"/>
            <a:ext cx="7035561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Дорогая цена победы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32b51055abee7323dfd3255d3652589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179792"/>
            <a:ext cx="7318400" cy="524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целинных земель</a:t>
            </a:r>
          </a:p>
          <a:p>
            <a:pPr algn="ctr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572396" cy="54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Великая битва за урожай</a:t>
            </a:r>
          </a:p>
          <a:p>
            <a:pPr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_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80169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4910142" cy="56515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этой пашнею шапку скинь, сынок,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Видишь, пробивается хлебный стебелек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 это зернышко вложено труда,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только солнышко, ветер, да вода.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него, для зернышка, через всю страну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Комсомольцы ехали жить на целину.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07774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28604"/>
            <a:ext cx="3372945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Целиноград</a:t>
            </a:r>
          </a:p>
          <a:p>
            <a:pPr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b1882631b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7502832" cy="508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нужно беречь!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9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285860"/>
            <a:ext cx="790580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9916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Хлеба к обеду в меру бери.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– драгоценность,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не сори.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91600" cy="5865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Зерна наших дней, светитесь,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мы: берегите,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хлеб родной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мечтаем мы о чуде, -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полей живая речь.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хлеб, вы – люди,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Научитесь хлеб беречь!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er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214422"/>
            <a:ext cx="3760782" cy="45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indent="36000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хлеб причастен ко всему: к дружбе, к миру, к правде, к счастью на Земле.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3416145edc1cb1fabddb639e1918b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4214326" cy="2928957"/>
          </a:xfrm>
          <a:prstGeom prst="rect">
            <a:avLst/>
          </a:prstGeom>
        </p:spPr>
      </p:pic>
      <p:pic>
        <p:nvPicPr>
          <p:cNvPr id="5" name="Рисунок 4" descr="d385d8ade4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8392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мероприятия: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хочу вам рассказать сказку-загадку.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так: в какой-то миг народился пых-пых-пых!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Пых пыхтел, пыхтел, пыхтел, пока в печку не сел.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Вышел оттуда не пых, а чудо: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Румяный, блестящий, с корочкой хрустящей!</a:t>
            </a:r>
          </a:p>
          <a:p>
            <a:pPr algn="just">
              <a:lnSpc>
                <a:spcPct val="150000"/>
              </a:lnSpc>
              <a:buNone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Каравай земли и неба на твоем столе –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Ничего главнее хлеба нету на земле.</a:t>
            </a:r>
          </a:p>
          <a:p>
            <a:pPr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grad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928802"/>
            <a:ext cx="6238892" cy="415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8392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маленьком кусочке хлебные поля,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 каждом колосочке держится земля.</a:t>
            </a:r>
          </a:p>
          <a:p>
            <a:pPr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946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85926"/>
            <a:ext cx="5715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916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малом зернышке пшеницы летом и зимой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Сила солнышка хранится и земли родной.</a:t>
            </a:r>
          </a:p>
          <a:p>
            <a:pPr algn="ctr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59225505_1680x1050_wheat-and-wheatear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886723" cy="492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722959"/>
          </a:xfrm>
        </p:spPr>
        <p:txBody>
          <a:bodyPr/>
          <a:lstStyle/>
          <a:p>
            <a:pPr algn="ctr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растет под небом светлым строен и высок,</a:t>
            </a:r>
          </a:p>
          <a:p>
            <a:pPr algn="ctr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Родина бессмертный хлебный колосок.</a:t>
            </a:r>
          </a:p>
          <a:p>
            <a:pPr algn="ctr">
              <a:buNone/>
            </a:pP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00px-Tritic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7643866" cy="476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7620000" cy="4357718"/>
          </a:xfrm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Большое желтое поле, огромное как море. Эту картину написал давным-давно замечательный русский художник И.И. Шишкин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3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2857520" cy="4229130"/>
          </a:xfr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Издавна существует на Руси обычай встречать своих гостей хлебом-солью.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357298"/>
            <a:ext cx="5143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мы хотим кого-то,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Встретить с честью и почетом,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Встретить щедро от души,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Уважением большим,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 гостей таких встречаем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Круглым пышным караваем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на блюде расписном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белоснежным рушником.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караваем соль подносим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Поклонясь, отведать просим: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-Дорогой наш гость и друг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Принимай хлеб – соль из рук.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indent="36000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– один из самых удивительных продуктов человеческого труда.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857364"/>
            <a:ext cx="6310330" cy="47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35798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пословицы:</a:t>
            </a:r>
            <a:endParaRPr lang="ru-RU" sz="4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 матушка, а хлеб батюшка.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– это жизнь.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– кормилец.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золота проживешь, а без хлеба – нет.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515145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</a:t>
            </a:r>
          </a:p>
          <a:p>
            <a:pPr algn="ctr">
              <a:buNone/>
            </a:pPr>
            <a:r>
              <a:rPr lang="ru-RU" sz="9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</a:p>
          <a:p>
            <a:pPr algn="ctr">
              <a:buNone/>
            </a:pPr>
            <a:r>
              <a:rPr lang="ru-RU" sz="9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хлеб?</a:t>
            </a:r>
            <a:endParaRPr lang="ru-RU" sz="9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indent="36000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снег сошел в апреле, </a:t>
            </a:r>
          </a:p>
          <a:p>
            <a:pPr indent="36000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поля зазеленели. Это  - хлеб.</a:t>
            </a:r>
          </a:p>
          <a:p>
            <a:pPr indent="36000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d332a2e02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71678"/>
            <a:ext cx="57150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689</Words>
  <Application>Microsoft Office PowerPoint</Application>
  <PresentationFormat>Экран (4:3)</PresentationFormat>
  <Paragraphs>111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GUNGSTA</dc:creator>
  <cp:lastModifiedBy>GUNGSTA</cp:lastModifiedBy>
  <cp:revision>22</cp:revision>
  <dcterms:created xsi:type="dcterms:W3CDTF">2011-12-18T12:28:04Z</dcterms:created>
  <dcterms:modified xsi:type="dcterms:W3CDTF">2011-12-21T18:09:54Z</dcterms:modified>
</cp:coreProperties>
</file>