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57" r:id="rId2"/>
    <p:sldId id="256" r:id="rId3"/>
    <p:sldId id="258" r:id="rId4"/>
    <p:sldId id="260" r:id="rId5"/>
    <p:sldId id="259" r:id="rId6"/>
    <p:sldId id="261" r:id="rId7"/>
    <p:sldId id="264" r:id="rId8"/>
    <p:sldId id="263" r:id="rId9"/>
    <p:sldId id="266" r:id="rId10"/>
    <p:sldId id="267" r:id="rId11"/>
    <p:sldId id="268" r:id="rId12"/>
    <p:sldId id="270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14838" autoAdjust="0"/>
    <p:restoredTop sz="94713" autoAdjust="0"/>
  </p:normalViewPr>
  <p:slideViewPr>
    <p:cSldViewPr>
      <p:cViewPr varScale="1">
        <p:scale>
          <a:sx n="50" d="100"/>
          <a:sy n="50" d="100"/>
        </p:scale>
        <p:origin x="-7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90416-23FE-4E1D-9D2B-1B02C7712F3D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9A785-5B60-4C51-9CB6-B10EF52A7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Портрет Н.А. Некрасова работы и.н. Крамского.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 descr="[LI7RK_8-01]_[IL_01]-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412776"/>
            <a:ext cx="4104456" cy="5143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1052736"/>
            <a:ext cx="5338936" cy="4754928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sz="2400" dirty="0" smtClean="0"/>
              <a:t>В полях было тихо, но тише</a:t>
            </a:r>
          </a:p>
          <a:p>
            <a:r>
              <a:rPr lang="ru-RU" sz="2400" dirty="0" smtClean="0"/>
              <a:t>   В лесу и как будто </a:t>
            </a:r>
            <a:r>
              <a:rPr lang="ru-RU" sz="2400" dirty="0" smtClean="0"/>
              <a:t>светлей.</a:t>
            </a:r>
            <a:endParaRPr lang="ru-RU" sz="2400" dirty="0" smtClean="0"/>
          </a:p>
          <a:p>
            <a:r>
              <a:rPr lang="ru-RU" sz="2400" dirty="0" smtClean="0"/>
              <a:t>   Чем дале – деревья всё </a:t>
            </a:r>
            <a:r>
              <a:rPr lang="ru-RU" sz="2400" dirty="0" smtClean="0"/>
              <a:t>выше,</a:t>
            </a:r>
            <a:endParaRPr lang="ru-RU" sz="2400" dirty="0" smtClean="0"/>
          </a:p>
          <a:p>
            <a:r>
              <a:rPr lang="ru-RU" sz="2400" dirty="0" smtClean="0"/>
              <a:t>   А тени длинней и длинней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53075615_72c7344866f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764704"/>
            <a:ext cx="3635896" cy="37021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7643192" cy="5907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                                 </a:t>
            </a:r>
            <a:r>
              <a:rPr lang="ru-RU" sz="2000" dirty="0" smtClean="0"/>
              <a:t>В лесу тишина гробовая –</a:t>
            </a:r>
          </a:p>
          <a:p>
            <a:pPr>
              <a:buNone/>
            </a:pPr>
            <a:r>
              <a:rPr lang="ru-RU" sz="2000" dirty="0" smtClean="0"/>
              <a:t>                                               День светел, крепчает мороз. </a:t>
            </a:r>
            <a:endParaRPr lang="ru-RU" sz="2000" dirty="0"/>
          </a:p>
        </p:txBody>
      </p:sp>
      <p:pic>
        <p:nvPicPr>
          <p:cNvPr id="4" name="Рисунок 3" descr="163493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5400600" cy="51167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7239000" cy="3456384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                                        Ни звука! И видишь ты синий</a:t>
            </a:r>
          </a:p>
          <a:p>
            <a:pPr>
              <a:buNone/>
            </a:pPr>
            <a:r>
              <a:rPr lang="ru-RU" sz="2000" dirty="0" smtClean="0"/>
              <a:t>                                             Свод неба, да </a:t>
            </a:r>
            <a:r>
              <a:rPr lang="ru-RU" sz="2000" dirty="0" smtClean="0"/>
              <a:t>солнце, </a:t>
            </a:r>
            <a:r>
              <a:rPr lang="ru-RU" sz="2000" dirty="0" smtClean="0"/>
              <a:t>да лес,</a:t>
            </a:r>
          </a:p>
          <a:p>
            <a:pPr>
              <a:buNone/>
            </a:pPr>
            <a:r>
              <a:rPr lang="ru-RU" sz="2000" dirty="0" smtClean="0"/>
              <a:t>                                             В серебряно – матовый иней</a:t>
            </a:r>
          </a:p>
          <a:p>
            <a:pPr>
              <a:buNone/>
            </a:pPr>
            <a:r>
              <a:rPr lang="ru-RU" sz="2000" dirty="0" smtClean="0"/>
              <a:t>                                             Наряженный, полный чудес, </a:t>
            </a:r>
          </a:p>
          <a:p>
            <a:pPr>
              <a:buNone/>
            </a:pPr>
            <a:r>
              <a:rPr lang="ru-RU" sz="2000" dirty="0" smtClean="0"/>
              <a:t>                                             Влекущий неведомой тайной.</a:t>
            </a:r>
          </a:p>
          <a:p>
            <a:endParaRPr lang="ru-RU" dirty="0"/>
          </a:p>
        </p:txBody>
      </p:sp>
      <p:pic>
        <p:nvPicPr>
          <p:cNvPr id="7" name="Рисунок 6" descr="0b0291d3dc91f87efe34e01d293f8e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132856"/>
            <a:ext cx="5904656" cy="44330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7715200" cy="60510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</a:t>
            </a:r>
            <a:r>
              <a:rPr lang="ru-RU" sz="2000" dirty="0" smtClean="0"/>
              <a:t>Не ветер бушует </a:t>
            </a:r>
            <a:r>
              <a:rPr lang="ru-RU" sz="2000" dirty="0" smtClean="0"/>
              <a:t>над </a:t>
            </a:r>
            <a:r>
              <a:rPr lang="ru-RU" sz="2000" dirty="0" smtClean="0"/>
              <a:t>бором…</a:t>
            </a:r>
            <a:endParaRPr lang="ru-RU" sz="2000" dirty="0"/>
          </a:p>
        </p:txBody>
      </p:sp>
      <p:pic>
        <p:nvPicPr>
          <p:cNvPr id="4" name="Рисунок 3" descr="0_6bb28_ef9cf4e4_ori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980728"/>
            <a:ext cx="6599312" cy="53285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Темы сочинений: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Жизнь Прокла.</a:t>
            </a:r>
          </a:p>
          <a:p>
            <a:r>
              <a:rPr lang="ru-RU" dirty="0" smtClean="0"/>
              <a:t>Жизнь Дарьи.</a:t>
            </a:r>
          </a:p>
          <a:p>
            <a:r>
              <a:rPr lang="ru-RU" dirty="0" smtClean="0"/>
              <a:t>Тяжелая доля русской крестьянки в прошлом.</a:t>
            </a:r>
          </a:p>
          <a:p>
            <a:r>
              <a:rPr lang="ru-RU" dirty="0" smtClean="0"/>
              <a:t>Крестьянский труд в поэме.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8100392" cy="1340768"/>
          </a:xfrm>
        </p:spPr>
        <p:txBody>
          <a:bodyPr/>
          <a:lstStyle/>
          <a:p>
            <a:r>
              <a:rPr lang="ru-RU" sz="2400" dirty="0" smtClean="0"/>
              <a:t> картины жизни русского крестьянства в поэме н.а. </a:t>
            </a:r>
            <a:r>
              <a:rPr lang="ru-RU" sz="2400" dirty="0" err="1" smtClean="0"/>
              <a:t>некрасова</a:t>
            </a:r>
            <a:r>
              <a:rPr lang="ru-RU" sz="2400" dirty="0" smtClean="0"/>
              <a:t>   </a:t>
            </a:r>
            <a:br>
              <a:rPr lang="ru-RU" sz="2400" dirty="0" smtClean="0"/>
            </a:br>
            <a:r>
              <a:rPr lang="ru-RU" sz="2400" dirty="0" smtClean="0"/>
              <a:t>    «мороз, красный нос</a:t>
            </a:r>
            <a:r>
              <a:rPr lang="ru-RU" sz="2400" dirty="0" smtClean="0"/>
              <a:t>».</a:t>
            </a:r>
            <a:endParaRPr lang="ru-RU" sz="2400" dirty="0"/>
          </a:p>
        </p:txBody>
      </p:sp>
      <p:pic>
        <p:nvPicPr>
          <p:cNvPr id="6" name="Рисунок 5" descr="10057148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484784"/>
            <a:ext cx="4781550" cy="5191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7239000" cy="56910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Эта поэма Некрасова принадлежит к числу его лучших произведений. Уже при жизни автора поэма получила широкое признание. «… Вся  она проникнута таким знанием русского человека и русской жизни, такой любовью к народу, что после этой поэмы всякое сомнение в значении Некрасова как истинно народного поэта не может иметь места, » - так писал один из его современников.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7992888" cy="119675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А.г. Венецианов «весна. на пашне».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Рисунок 3" descr="51762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6552728" cy="47916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920880" cy="120239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А.ф. пахомов. иллюстрации к поэме                     </a:t>
            </a:r>
            <a:b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«мороз , красный нос».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 descr="6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3240360" cy="4451291"/>
          </a:xfrm>
          <a:prstGeom prst="rect">
            <a:avLst/>
          </a:prstGeom>
        </p:spPr>
      </p:pic>
      <p:pic>
        <p:nvPicPr>
          <p:cNvPr id="6" name="Рисунок 5" descr="Pahomov_AF-Moroz-Krasniy-nos-Nekrasov_NA-1936-555x7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628800"/>
            <a:ext cx="3024336" cy="42558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5877272"/>
            <a:ext cx="3240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 видывал, как она косит.</a:t>
            </a:r>
          </a:p>
          <a:p>
            <a:r>
              <a:rPr lang="ru-RU" dirty="0" smtClean="0"/>
              <a:t>Что взмах - то готова копна.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355976" y="5949280"/>
            <a:ext cx="3496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 будням не любит безделья.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В.м. максимов «больной муж».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Содержимое 3" descr="Максимов.-Больной-муж.-1881.-580x4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5921846" cy="4686426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 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В.г. Перов «проводы покойника».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Содержимое 3" descr="glrx-1581176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3950" y="1613694"/>
            <a:ext cx="5905500" cy="48387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Русские песни, предания, пословицы, суеверные страхи, наконец русские сказки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без сомнения, заслуживают большого внимания: они - память нашего давно минувшего, они - хранилище русской народности.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(Н.Некрасов)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620688"/>
            <a:ext cx="3816424" cy="4846320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sz="2400" dirty="0" smtClean="0"/>
              <a:t>… Морозно. Равнины     белеют под снегом,</a:t>
            </a:r>
          </a:p>
          <a:p>
            <a:r>
              <a:rPr lang="ru-RU" sz="2400" dirty="0" smtClean="0"/>
              <a:t>     Чернеется лес впереди…</a:t>
            </a:r>
            <a:endParaRPr lang="ru-RU" sz="2400" dirty="0"/>
          </a:p>
        </p:txBody>
      </p:sp>
      <p:pic>
        <p:nvPicPr>
          <p:cNvPr id="4" name="Рисунок 3" descr="87427356_large_2200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4320480" cy="59887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402</TotalTime>
  <Words>296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Портрет Н.А. Некрасова работы и.н. Крамского.</vt:lpstr>
      <vt:lpstr> картины жизни русского крестьянства в поэме н.а. некрасова        «мороз, красный нос».</vt:lpstr>
      <vt:lpstr>Слайд 3</vt:lpstr>
      <vt:lpstr> А.г. Венецианов «весна. на пашне».</vt:lpstr>
      <vt:lpstr>А.ф. пахомов. иллюстрации к поэме                      «мороз , красный нос».</vt:lpstr>
      <vt:lpstr>В.м. максимов «больной муж».</vt:lpstr>
      <vt:lpstr>   В.г. Перов «проводы покойника».</vt:lpstr>
      <vt:lpstr>Слайд 8</vt:lpstr>
      <vt:lpstr>Слайд 9</vt:lpstr>
      <vt:lpstr>Слайд 10</vt:lpstr>
      <vt:lpstr>Слайд 11</vt:lpstr>
      <vt:lpstr>Слайд 12</vt:lpstr>
      <vt:lpstr>Слайд 13</vt:lpstr>
      <vt:lpstr>        Темы сочинений: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ОБОБЩАЮЩИЙ УРОК ПО ПОЭМЕ н.а. НЕКРАСОВА «МОРОЗ, КРАСНЫЙ НОС». Урок литературы в 7 классе.</dc:title>
  <dc:creator>Алеся</dc:creator>
  <cp:lastModifiedBy>Admin</cp:lastModifiedBy>
  <cp:revision>35</cp:revision>
  <dcterms:created xsi:type="dcterms:W3CDTF">2013-12-07T16:21:25Z</dcterms:created>
  <dcterms:modified xsi:type="dcterms:W3CDTF">2013-12-12T07:03:50Z</dcterms:modified>
</cp:coreProperties>
</file>