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46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850E-F2B5-46BD-8481-F97FCAEDF7AB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01D0A-A729-40FB-AE5F-13556D708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01D0A-A729-40FB-AE5F-13556D708B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0B3DC8-E599-4D68-8D4A-C0B075F3E3F8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4C8405-C4AA-4D71-9947-67D845CFD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476672"/>
            <a:ext cx="4606280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Общие сведения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Волкова </a:t>
            </a:r>
            <a:r>
              <a:rPr lang="ru-RU" sz="2400" b="1" dirty="0" smtClean="0"/>
              <a:t>Татьяна Викторовна -</a:t>
            </a:r>
            <a:br>
              <a:rPr lang="ru-RU" sz="2400" b="1" dirty="0" smtClean="0"/>
            </a:br>
            <a:r>
              <a:rPr lang="ru-RU" sz="2400" b="1" dirty="0" smtClean="0"/>
              <a:t> учитель физики </a:t>
            </a:r>
            <a:r>
              <a:rPr lang="ru-RU" sz="2400" b="1" dirty="0" smtClean="0"/>
              <a:t> , вожатая.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Место работы: МКОУ Михайловская основная общеобразовательная школа</a:t>
            </a:r>
            <a:br>
              <a:rPr lang="ru-RU" sz="2400" b="1" dirty="0" smtClean="0"/>
            </a:br>
            <a:r>
              <a:rPr lang="ru-RU" sz="2400" b="1" dirty="0" smtClean="0"/>
              <a:t>Стаж работы -28 </a:t>
            </a:r>
            <a:r>
              <a:rPr lang="ru-RU" sz="2400" b="1" dirty="0" smtClean="0"/>
              <a:t>лет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Мой девиз « Я делаю, что могу – пусть другие сделают лучше!»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 descr="C:\Users\Волков\Desktop\DSCF6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844378" cy="427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err="1" smtClean="0"/>
              <a:t>МоИ</a:t>
            </a:r>
            <a:r>
              <a:rPr lang="ru-RU" dirty="0" smtClean="0"/>
              <a:t>  достижения</a:t>
            </a:r>
            <a:endParaRPr lang="ru-RU" dirty="0"/>
          </a:p>
        </p:txBody>
      </p:sp>
      <p:pic>
        <p:nvPicPr>
          <p:cNvPr id="1026" name="Picture 2" descr="C:\Users\Волков\Desktop\Таня\Волкова Т.В\img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7400"/>
            <a:ext cx="3851920" cy="5400600"/>
          </a:xfrm>
          <a:prstGeom prst="rect">
            <a:avLst/>
          </a:prstGeom>
          <a:noFill/>
        </p:spPr>
      </p:pic>
      <p:pic>
        <p:nvPicPr>
          <p:cNvPr id="1027" name="Picture 3" descr="C:\Users\Волков\Desktop\Таня\Волкова Т.В\img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57400"/>
            <a:ext cx="388843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Волков\Desktop\Таня\Волкова Т.В\img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032448" cy="6093296"/>
          </a:xfrm>
          <a:prstGeom prst="rect">
            <a:avLst/>
          </a:prstGeom>
          <a:noFill/>
        </p:spPr>
      </p:pic>
      <p:pic>
        <p:nvPicPr>
          <p:cNvPr id="2054" name="Picture 6" descr="C:\Users\Волков\Desktop\Таня\Волкова Т.В\im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16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олков\Desktop\Таня\Волкова Т.В\img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956" y="1554163"/>
            <a:ext cx="623848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Целевые установки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Овладеть информационной технологией в обучении физики;</a:t>
            </a:r>
          </a:p>
          <a:p>
            <a:r>
              <a:rPr lang="ru-RU" dirty="0" smtClean="0"/>
              <a:t>Повысить интерес учащихся к предмету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Волков\Desktop\P101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39248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Участие в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Методический конкурс учебных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</a:t>
            </a:r>
            <a:r>
              <a:rPr lang="ru-RU" dirty="0" smtClean="0"/>
              <a:t>проектов.</a:t>
            </a:r>
          </a:p>
          <a:p>
            <a:r>
              <a:rPr lang="ru-RU" dirty="0" smtClean="0"/>
              <a:t>«Приезжайте в гости к нам!»-туристический проект.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Повышение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«Преподавание математики в условиях обновления образования» 2012 год</a:t>
            </a:r>
            <a:r>
              <a:rPr lang="ru-RU" smtClean="0"/>
              <a:t>, г.Кострома</a:t>
            </a:r>
          </a:p>
          <a:p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57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Общие сведения  Волкова Татьяна Викторовна -  учитель физики  , вожатая. Место работы: МКОУ Михайловская основная общеобразовательная школа Стаж работы -28 лет  Мой девиз « Я делаю, что могу – пусть другие сделают лучше!» </vt:lpstr>
      <vt:lpstr>                     МоИ  достижения</vt:lpstr>
      <vt:lpstr>Слайд 3</vt:lpstr>
      <vt:lpstr>Слайд 4</vt:lpstr>
      <vt:lpstr>             Целевые установки</vt:lpstr>
      <vt:lpstr>                  Участие в конкурсах</vt:lpstr>
      <vt:lpstr>       Повышение квалификации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</dc:creator>
  <cp:lastModifiedBy>Волков</cp:lastModifiedBy>
  <cp:revision>12</cp:revision>
  <dcterms:created xsi:type="dcterms:W3CDTF">2013-11-17T14:41:49Z</dcterms:created>
  <dcterms:modified xsi:type="dcterms:W3CDTF">2013-12-02T15:57:27Z</dcterms:modified>
</cp:coreProperties>
</file>