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2" r:id="rId6"/>
    <p:sldId id="323" r:id="rId7"/>
    <p:sldId id="319" r:id="rId8"/>
    <p:sldId id="296" r:id="rId9"/>
    <p:sldId id="324" r:id="rId10"/>
    <p:sldId id="325" r:id="rId11"/>
    <p:sldId id="326" r:id="rId12"/>
    <p:sldId id="327" r:id="rId13"/>
    <p:sldId id="328" r:id="rId14"/>
    <p:sldId id="321" r:id="rId15"/>
    <p:sldId id="322" r:id="rId16"/>
    <p:sldId id="314" r:id="rId17"/>
    <p:sldId id="315" r:id="rId18"/>
    <p:sldId id="316" r:id="rId19"/>
    <p:sldId id="333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81D0-E514-47AE-8CC5-C70179DD716A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D004-0297-444A-9403-32D94099D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0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17B25-7195-43FF-8151-53849D6930DB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29101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Arial" charset="0"/>
              </a:rPr>
              <a:t/>
            </a:r>
            <a:br>
              <a:rPr lang="ru-RU" b="1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/>
            </a:r>
            <a:br>
              <a:rPr lang="ru-RU" i="1" dirty="0" smtClean="0">
                <a:latin typeface="Arial" charset="0"/>
              </a:rPr>
            </a:br>
            <a:r>
              <a:rPr lang="ru-RU" i="1" dirty="0" smtClean="0">
                <a:latin typeface="Arial" charset="0"/>
              </a:rPr>
              <a:t>РУБКА МЕТАЛЛА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208912" cy="10801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200" b="1" dirty="0" smtClean="0"/>
              <a:t>Презентация мастера п/о Автомеханического лицея</a:t>
            </a:r>
          </a:p>
          <a:p>
            <a:pPr algn="ctr"/>
            <a:r>
              <a:rPr lang="ru-RU" sz="3200" b="1" dirty="0" smtClean="0"/>
              <a:t>Ивановой В.Я.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4509120"/>
            <a:ext cx="7772400" cy="1947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48464" cy="424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рубке полосового (листового) материала на плите (наковальне) следует выполнять следующие требования: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режущую кромку зубила затачивать не прямолинейно а с некоторой кривизной;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разрубание листового материала по прямой линии производить, начиная от дальней кромки листа к передней, при этом зубило должно располагаться точно по разметочной риске. При рубке передвигать лист таким образом, чтобы место удара находилось приблизительно посредине плиты;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вырубании из листового материала заготовки криволинейного профиля оставлять припуск 1,0... 1,5 мм для последующей ее обработки, например, опиливанием;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872208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разрубание полосы выполнять по разметке с обеих сторон примерно на половину толщины полосы, после чего переломить ее в тисках или на ребре плиты (наковальни); </a:t>
            </a:r>
          </a:p>
          <a:p>
            <a:pPr lvl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силу удара регулировать в зависимости от толщины разрубаемого материала.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3851920" cy="349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492896"/>
            <a:ext cx="3465934" cy="3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309320"/>
            <a:ext cx="3813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Рубка листового материала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Вырубание заготовки из               листового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1368152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При срубании слоя металла на широкой поверхности детали сначала при помощи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крейцмейселя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прорубить канавки глубиной 1,5...2,0 мм по всей поверхности детали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затем зубилом срубить оставшиеся выступы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24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Срубание материала с широкой поверхности: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прорубание канавок;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срубание выступов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76872"/>
            <a:ext cx="69127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Прорубание криволинейных канавок на заготовке выполнять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канавочником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за один или несколько проходов в зависимости от обрабатываемого материала и требований к качеству обработки. Объем срезаемого материала регулировать наклоном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канавочника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 силой удара по инструменту. 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рубке и заточке режущего инструмента необходимо соблюдать следующие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меры безопасности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устанавливать на верстак защитный экран;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прочно закреплять заготовку в тисках;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не пользоваться молотком, зубилом,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канавочником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крецмейселем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с расплющенным бойком;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не пользоваться молотком,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слабонасаженным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на рукоятку;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выполнять рубку только острозаточенным инструментом;</a:t>
            </a:r>
          </a:p>
          <a:p>
            <a:pPr lvl="0"/>
            <a:r>
              <a:rPr lang="ru-RU" sz="2000" b="1" dirty="0">
                <a:latin typeface="Arial" pitchFamily="34" charset="0"/>
                <a:cs typeface="Arial" pitchFamily="34" charset="0"/>
              </a:rPr>
              <a:t>пользоваться индивидуальными защитными очками или защитным экраном, установленным на станке, во избежание травм глаз.</a:t>
            </a:r>
          </a:p>
          <a:p>
            <a:pPr lvl="0"/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000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8900" t="7859" r="5506" b="8841"/>
          <a:stretch>
            <a:fillRect/>
          </a:stretch>
        </p:blipFill>
        <p:spPr>
          <a:xfrm>
            <a:off x="467544" y="980728"/>
            <a:ext cx="8064896" cy="55511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00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012" t="7859" r="5506" b="7269"/>
          <a:stretch>
            <a:fillRect/>
          </a:stretch>
        </p:blipFill>
        <p:spPr>
          <a:xfrm>
            <a:off x="899592" y="908720"/>
            <a:ext cx="7488832" cy="532101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83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ТИПИЧНЫЕ ДЕФЕКТЫ ПРИ РУБКЕ,  ПРИЧИНЫ ИХ ПОЯВЛЕНИЯ И СПОСОБЫ ПРЕДУПРЕЖДЕНИЯ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09" y="980727"/>
          <a:ext cx="8784979" cy="5688634"/>
        </p:xfrm>
        <a:graphic>
          <a:graphicData uri="http://schemas.openxmlformats.org/drawingml/2006/table">
            <a:tbl>
              <a:tblPr/>
              <a:tblGrid>
                <a:gridCol w="2027963"/>
                <a:gridCol w="3108208"/>
                <a:gridCol w="3648808"/>
              </a:tblGrid>
              <a:tr h="448494">
                <a:tc>
                  <a:txBody>
                    <a:bodyPr/>
                    <a:lstStyle/>
                    <a:p>
                      <a:pPr marL="1098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Дефект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Причина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предупреждения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49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листовой стали 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Обрублен</a:t>
                      </a:r>
                      <a:r>
                        <a:rPr lang="ru-RU" sz="20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ная кромка д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етали </a:t>
                      </a: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криволинейна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Деталь слабо зажата 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Прочно закреплять деталь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Стороны </a:t>
                      </a:r>
                      <a:r>
                        <a:rPr lang="ru-RU" sz="2000" b="1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вырублен</a:t>
                      </a: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ной детали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непарал</a:t>
                      </a: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лельные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Перекос разметочных рисок.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Перекос заготовки в тисках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Соблюдать правила разметки, точно устанавливать де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таль в тисках по разметочной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1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«Рваная» </a:t>
                      </a: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выполнялась слишком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сильными ударами или тупым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зубилом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рубкой убедиться в правильной заточке зубила.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Силу ударов регулировать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зависимости от толщины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заготовки. Угол наклона зубила должен быть 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менее 30°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0" y="548681"/>
          <a:ext cx="8712969" cy="6048670"/>
        </p:xfrm>
        <a:graphic>
          <a:graphicData uri="http://schemas.openxmlformats.org/drawingml/2006/table">
            <a:tbl>
              <a:tblPr/>
              <a:tblGrid>
                <a:gridCol w="2011340"/>
                <a:gridCol w="3082731"/>
                <a:gridCol w="3618898"/>
              </a:tblGrid>
              <a:tr h="5536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Прорубание канавок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«Рваные»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Неправильная заточка </a:t>
                      </a: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Крейцмейсель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затачивать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2000" b="1" spc="-2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поднутрением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режущей кромки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Глубина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неодина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кова по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ее длине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процессе рубки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производилось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регулирование наклона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рубке толщину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срезаемого слоя материала,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 следовательно, и глубину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 регулировать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наклоном </a:t>
                      </a:r>
                      <a:r>
                        <a:rPr lang="ru-RU" sz="2000" b="1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 на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конце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</a:t>
                      </a:r>
                      <a:r>
                        <a:rPr lang="ru-RU" sz="20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обрублена фаска 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началом рубки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(особенно хрупких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металлов) обязательно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срубать фаску 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ребре заготовки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месте выхода </a:t>
                      </a:r>
                      <a:r>
                        <a:rPr lang="ru-RU" sz="2000" b="1" spc="-4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0" y="620688"/>
          <a:ext cx="8712969" cy="5976663"/>
        </p:xfrm>
        <a:graphic>
          <a:graphicData uri="http://schemas.openxmlformats.org/drawingml/2006/table">
            <a:tbl>
              <a:tblPr/>
              <a:tblGrid>
                <a:gridCol w="2011340"/>
                <a:gridCol w="3082731"/>
                <a:gridCol w="3618898"/>
              </a:tblGrid>
              <a:tr h="6483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Срубание слоя металла на широкой поверхности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6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Грубые завалы и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20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рубы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2000" b="1" spc="-1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танной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верхности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осуществлялась тупым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зубилом. Неправильная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установка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зубила в процессе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20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Неравномерность силы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ударов молотком по зубилу 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процессе рубки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Наиболее рационально про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изводить срубание выступов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между прорубленными ранее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канавками способом «елоч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ка». Толщину снимаемого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слоя регулировать наклоном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1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 на </a:t>
                      </a: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кромке де</a:t>
                      </a: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обрублены фаски на 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рубкой широкой поверхности детали (особенно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хрупкого материала) обяза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тельно срубать фаски со всех ребер 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17" y="836714"/>
          <a:ext cx="8640962" cy="5759887"/>
        </p:xfrm>
        <a:graphic>
          <a:graphicData uri="http://schemas.openxmlformats.org/drawingml/2006/table">
            <a:tbl>
              <a:tblPr/>
              <a:tblGrid>
                <a:gridCol w="2232251"/>
                <a:gridCol w="2819720"/>
                <a:gridCol w="3588991"/>
              </a:tblGrid>
              <a:tr h="6408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листовой, полосовой и прутковой стали на плите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Непрямо</a:t>
                      </a: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линейная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 от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рубленной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Нарушение правил разметки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детали. Рубка велась не 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20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разметочной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Следить за прямолинейностью риски разметки. Точно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устанавливать зубило на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 от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рубленной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имеет глуб</a:t>
                      </a:r>
                      <a:r>
                        <a:rPr lang="ru-RU" sz="2000" b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окие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зарубы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2000" b="1" spc="-5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Неправильная заточка зуби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ла. Неточная установка зуби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 на разметочную риску.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выполнялась слишком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слабыми ударами с «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присту</a:t>
                      </a:r>
                      <a:r>
                        <a:rPr lang="ru-RU" sz="2000" b="1" spc="-3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киванием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 или тупым зубилом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рубки листового металла зубило следует затачивать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слегка закругленно. Рубку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производить энергичными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ударами без «пристукивания». Прочно удерживать зубило на риске разметки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РУБКА МЕТАЛЛА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Цель и назначение слесарной рубки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Инструменты, применяемые при рубке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правила и способы выполнения работ при рубке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Типичные дефекты при рубке, причины их появления и способы предупреждения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340768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Учебные вопросы: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и назначение слесарной рубки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1412776"/>
            <a:ext cx="8676456" cy="518457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Рубкой называется операция по снятию с заготовки слоя материала, а также разрубание металла (листового, полосового, профильного) на части режущими инструментами.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Рубкой выполняют следующие работы: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удаление лишних слоев материала с поверхностей заготовок (обрубка литья, сварных швов, прорубание кромок под сварку и пр.);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обрубку кромок и заусенцев на кованых и литых заготовках;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разрубание на части листового материала;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вырубку отверстий в листовом материале;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прорубание смазочных канавок и др.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4058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ИНСТРУМЕНТЫ, ПРИМЕНЯЕМЫЕ ПРИ РУБКЕ</a:t>
            </a:r>
            <a:endParaRPr lang="ru-RU" sz="3100" dirty="0" smtClean="0">
              <a:solidFill>
                <a:srgbClr val="C00000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07504" y="5537848"/>
            <a:ext cx="8964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Зубило слесарное: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общий вид зубила и его рабо­чей части;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угол заострения и действие сил;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элементы резания при рубке;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Р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сила резания;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1600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16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составляющие силы резания;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β,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ru-RU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ru-RU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- углы заострения;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γ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пе­редний угол;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- задний угол;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δ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-угол резания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1052736"/>
            <a:ext cx="3491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Слесарное зубило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состоит из трех частей: рабочей, средней, ударной. Как и при любой обработке резанием, режущая часть инструмента представляет собой клин.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58200"/>
            <a:ext cx="4712384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Крейцмейселъ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отличается от зубила более узкой режущей кромкой. Применяют для вырубания канавок, прорубания шпоночных пазов и тому подобных работ.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5"/>
            <a:ext cx="4433267" cy="159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386104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Канавочник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применяется для вырубания смазочных канавок во вкладышах и втулках подшипников скольжения и профильных канавок специального назначения.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373216"/>
            <a:ext cx="446449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Слесарные молотки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применяются при рубке в качестве ударного инструмента для создания силы резания и бывают двух видов - с круглым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квадратным бойком.</a:t>
            </a: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220072" y="4951040"/>
            <a:ext cx="37444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Молотки слесарные: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круглым бойком; б - с квадратным бойком; в - способы крепления ручки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475252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0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216" t="7737" r="5420" b="5610"/>
          <a:stretch>
            <a:fillRect/>
          </a:stretch>
        </p:blipFill>
        <p:spPr>
          <a:xfrm>
            <a:off x="1547664" y="2132856"/>
            <a:ext cx="5976664" cy="42909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991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ПРАВИЛА И СПОСОБЫ ВЫПОЛНЕНИЯ РАБОТ ПРИ РУБКЕ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При рубке листового и полосового металла толщиной до 3 мм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уровню губок  тисков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следует соблюдать следующие правила: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часть заготовки, уходящая в стружку, должна располагаться выше уровня губок тисков;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риска на заготовке должна находиться точно на уровне губок тисков, перекос заготовки не допустим;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заготовка не должна выступать за правый торец губок тисков;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рубку по уровню тисков выполнять серединой режущей кромки инструмента, располагая его под углом 45 ° к заготовке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Угол наклона зубила в зависимости от угла заострения рабочей части составляет от 30 до 35 °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58772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Рубка по уровню тисков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угол наклона зубила соответственно в вертикальной и горизонтальной плоскости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853244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665</TotalTime>
  <Words>942</Words>
  <Application>Microsoft Office PowerPoint</Application>
  <PresentationFormat>Экран (4:3)</PresentationFormat>
  <Paragraphs>131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   РУБКА МЕТАЛЛА</vt:lpstr>
      <vt:lpstr>РУБКА МЕТАЛЛА</vt:lpstr>
      <vt:lpstr>    Цель и назначение слесарной рубки</vt:lpstr>
      <vt:lpstr>       2. ИНСТРУМЕНТЫ, ПРИМЕНЯЕМЫЕ ПРИ РУБКЕ</vt:lpstr>
      <vt:lpstr>Презентация PowerPoint</vt:lpstr>
      <vt:lpstr>Презентация PowerPoint</vt:lpstr>
      <vt:lpstr>Презентация PowerPoint</vt:lpstr>
      <vt:lpstr>ОСНОВНЫЕ ПРАВИЛА И СПОСОБЫ ВЫПОЛНЕНИЯ РАБОТ ПРИ РУБКЕ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ТИПИЧНЫЕ ДЕФЕКТЫ ПРИ РУБКЕ,  ПРИЧИНЫ ИХ ПОЯВЛЕНИЯ И СПОСОБЫ ПРЕДУПРЕЖДЕНИЯ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Дом</cp:lastModifiedBy>
  <cp:revision>61</cp:revision>
  <cp:lastPrinted>2013-12-15T15:11:36Z</cp:lastPrinted>
  <dcterms:created xsi:type="dcterms:W3CDTF">2011-07-14T12:34:11Z</dcterms:created>
  <dcterms:modified xsi:type="dcterms:W3CDTF">2013-12-26T20:48:04Z</dcterms:modified>
</cp:coreProperties>
</file>