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300" r:id="rId4"/>
    <p:sldId id="261" r:id="rId5"/>
    <p:sldId id="264" r:id="rId6"/>
    <p:sldId id="301" r:id="rId7"/>
    <p:sldId id="270" r:id="rId8"/>
    <p:sldId id="273" r:id="rId9"/>
    <p:sldId id="302" r:id="rId10"/>
    <p:sldId id="298" r:id="rId11"/>
    <p:sldId id="279" r:id="rId12"/>
    <p:sldId id="282" r:id="rId13"/>
    <p:sldId id="283" r:id="rId14"/>
    <p:sldId id="285" r:id="rId15"/>
    <p:sldId id="288" r:id="rId16"/>
    <p:sldId id="290" r:id="rId17"/>
    <p:sldId id="29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F5883-40AB-458E-A6F8-2A5F59D7B847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372B2-5D36-49F7-9093-132C05031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372B2-5D36-49F7-9093-132C050314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D3E5-777C-4087-89ED-C87B5C6B484F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DD71-24AE-4259-9E8D-EF9D3BC58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entury" pitchFamily="18" charset="0"/>
              </a:rPr>
              <a:t> 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643998" cy="58579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школьных музеев в активизации познавательной деятельности учащихся по литературе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Волохина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С.А. </a:t>
            </a:r>
          </a:p>
          <a:p>
            <a:pPr algn="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Кочелаевская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entury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000108"/>
            <a:ext cx="77152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в школьном музее содействуют  также развитию навыков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исследовательской   работы учащихся.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10 классе, изучая поэму Некрасова «Кому на Руси жить хорошо»  главу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«Крестьянка» , учащиеся сидели в «Русской избе», качали колыбель,  держа в руках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«младенца» в старинном одеяльце , прикоснулись к шитью, прялке, к другим предметам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старины, представляя себя в образе женщины–труженицы, на плечах которой лежали все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заботы о семье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500570"/>
            <a:ext cx="2307997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4348" y="3000373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После этого занятия возникла идея собрать материал о жизни крестьянской женщины.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Девочки решили узнать о том, как жили, трудились и  отдыхали наши предки. В результате  получилась интересная коллективная творческая работа «Так жили наши бабушки» 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290"/>
            <a:ext cx="7429552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литературы в музее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Янюшкин\DSCN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786190"/>
            <a:ext cx="2517242" cy="2871287"/>
          </a:xfrm>
          <a:prstGeom prst="rect">
            <a:avLst/>
          </a:prstGeom>
          <a:noFill/>
        </p:spPr>
      </p:pic>
      <p:pic>
        <p:nvPicPr>
          <p:cNvPr id="5" name="Picture 3" descr="F:\Янюшкин\DSCN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81624"/>
            <a:ext cx="2667768" cy="29763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литературы в музее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проведения  урока литературы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«Писатели родного края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был привлечен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музейный материал о выпускнике нашей школы 1936 года И.А.Янюшкине.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    Книги заслуженного писателя Мордовии,  его фотографии, газетные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статьи— всё это подтолкнуло учащихся провести исследовательскую работу  о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и творчестве нашего выпускника. Учащиеся собрали большой интересный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о писателе- земляке.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Таким образом  и в музее появились новые документы, а результаты этой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исследовательской работы были представлены  в этом году на внеклассном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мероприятии «Я, Кочелаево, твой сын…», посвященном 95-летию со дня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рождения  писателя.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литературы в музее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Очень интересно проходят в «Русской избе» уроки литературы,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посвященные изучению устного народного творчества , где учащиеся,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 на лавке за столом, детально изучают внутренний интерьер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убранство   крестьянского жилища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2428892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 обобщающего урока литературы в 5 классе по теме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«Устное народное творчество»    «Живые родники».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3"/>
            <a:ext cx="8001056" cy="52629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посиделки в школьном краеведческом уголке «Русская изба»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помочь учащимся увидеть и осознать красоту и неповторимость народного творчества  как основного источника для развития культуры и искусства русского народа.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воспитание в детях интереса и любви к народной культуре;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повторение знаний о малых жанрах народного творчества и сказке;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развитие речевой культуры, эмоционального восприятия произведений устного народного творчества, образного и аналитического мышления, творческого воображения, внимания и любви к слову.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Организационный момент.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.Основная часть. Малые жанры фольклора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1.Потешки (выступление детей).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Загадки  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Колыбельные песни 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Частушки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Сказки. Докучные сказки.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Скороговорки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Пословицы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Содержание урока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УРОКА: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О.м.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Здравствуйте, ребята.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Сегодня на урок литературы я пригласила вас в школьный краеведческий уголок. Здесь вы можете познакомиться с предметами старины, заглянуть в прошлое, узнать о том, как жили прадеды в нашем селе, других деревнях. Как работали, какими приспособлениями пользовались, чем дом украшали, чем дорожили, что берегли. Вот прялка и веретено, вот туеса берестяные для хранения продуктов, посуда, самовар в центре всего этого великолепия,  божница в переднем углу  и, конечно же, печка –матушка, которая всех согреет и всех накормит. А уж как ребятишкам там было хорошо бабушкины сказки слушать!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На лавках деревянная и металлическая посуда, утюги чугунные, вот маслобойка, решето, коромысло, на котором носили воду из колодца, другое коромысло для белья.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Здесь представлен целый мир  крестьян, наших с вами бабушек и дедушек. Мы поговорим здесь не только о предметах труда и быта, но и о народной культуре, о народном творчестве.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500042"/>
            <a:ext cx="2843206" cy="30289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72560" cy="61436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урока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-Фольклор – английское слово. А кто знает, что оно обозначает?  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 народная мудрость)- А что такое мудрость? (ум и доброта, вместе взятые)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Действительно, народный ум, смекалка, доброта выражены в народных песнях, сказках, пословицах, загадках… До сих пор их называют живыми родниками, питающими ум и душу человеческую. Поэтому наш урок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«Живые родники».  Я пригласила вас сегодня не просто на урок, не просто в музей, а на ПОСИДЕЛКИ  в крестьянскую избу.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-Кто знает, что такое посиделки? 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Осенними или зимними вечерами  собиралась крестьянская молодёжь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 самой большой светлой избе  для россказней, забав и песен.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Девушки пряли, вышивали, парни подсаживались к ним и начиналось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веселье. Малые ребятишки забирались на печку и весело им было смотреть,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шутит и веселится молодёжь. Хозяйка дома следила за порядком и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 сама принимала участие в забавах.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372476" cy="59293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урока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хозяйкой дома буду я.  Вы – мои гости.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Избу освещает огонёк светца,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Зимний вечер длится, длится без конца.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Рассаживайтесь поудобнее на лавочках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возле печки широкой.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какие красны девицы!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какие добры молодцы!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Посидим рядком да поговорим ладком!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Малые жанры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Долог зимний вечер. Кто чай пьёт, кто пряжу прядёт, кто вяжет.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Скучно было бы молча заниматься работой, да меткое словцо прогонит скуку! Ну-ка, давайте вспомним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 расскажет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тому бублик. Кто больше всех наберёт бубликов, тому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леденец на палочке.    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детей.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4027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Школьные музеи играют большую роль  в активизации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познавательной деятельности учащихся.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*  Уроки в музее активизируют в равной степени и сильных, и слабых учеников, так как создают возможность индивидуального подхода к различному уровню восприятия музейной информации. 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*Музейные экспонаты расширяют возможности учебного процесса: способствуют формированию языковой и духовной культуры школьников, умению мыслить, грамотно и хорошо говорить.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* Музейная среда стимулирует не только познавательные интересы учащихся, но и способствуют всестороннему их развитию, а наличие незнакомых предметов вызывают чувства удивления, побуждает к самостоятельным поискам информации.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729566" cy="54546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Голышева Л. Б. Музейная педагогика/ Преподавание истории в школе № 2, 2003 г. 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краеведческой работы в школе, под ред. Н.С. Борисова. М., 1982. 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образовательного учреждения. Проблемы, опыт, перспективы. Сборник нормативно - правовых и методических материалов. Новосибирск, НИПК и ПРО, 2004. 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«Музейная педагогика: ценности и ориентиры»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Серафимова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Л.П., /Инновационная педагогика искусства.- М.: Эврика, 2003.кн.10 </a:t>
            </a:r>
          </a:p>
          <a:p>
            <a:pPr marL="514350" indent="-514350">
              <a:buAutoNum type="arabicPeriod" startAt="5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«Музей «Назад в будущее» Попова Т.В. / Инновационная педагогика искусства.- М.: Эврика, 2003.кн.10 </a:t>
            </a:r>
          </a:p>
          <a:p>
            <a:pPr marL="514350" indent="-514350">
              <a:buAutoNum type="arabicPeriod" startAt="5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«Нетрадиционные педагогические технологии в обучении» Мухина С.А., Соловьёва А.А.- Ростов-на-Дону, Феникс,2004,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  Школьные музеи. Сборник документов, М., 1987.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Шляхтина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Л.М. Основы музейного дела //М., 2005.  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   Юхневич М.Ю. Новые музейные технологии музейного образования // Основы музееведения. М., 2005.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музеев в активизация познавательной деятельности учеников.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Музей обладает огромным образовательно-воспитательным потенциалом, так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он сохраняет  и экспонирует подлинные исторические документы.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Эффективное использование этого потенциала для воспитания учащихся в духе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патриотизма, гражданского самосознания, высокой нравственности является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 из важнейших задач школьного музея.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Школьный музей является одной из форм  дополнительного образования,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азвивающей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сотворчество, активность, самостоятельность учащихся в процессе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сбора, исследования, обработки, оформления и пропаганды материалов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имеющих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воспитательную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познавательную ценность.</a:t>
            </a:r>
          </a:p>
          <a:p>
            <a:pPr algn="just">
              <a:buNone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познавательной деятельности учеников – одна из актуальных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 школьного образования на современном этапе. Эффективность обучения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находится в прямой зависимости от уровня активности ученика в этом процессе.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Требованиями времени объясняется постоянный педагогический поиск учителей,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направленный на разработку эффективных дидактических средств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Чтобы формировать у учащихся умение самостоятельно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пополнять свои знания, необходимо воспитывать у них интерес к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учению, потребность в знаниях.  Чтобы активизировать познавательную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детей, надо привнести элемент занимательности как в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содержание, так и в форму работы.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Школьный музей призван  пробуждать у ребят стремление к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познанию, способствовать воспитанию подрастающего поколения через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походы и экскурсии по родным местам. На основе поискового материала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изучая фольклор, обряды, традиции, искусство своей малой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родины, создают экспозиции, пишут исследовательские работы, сохраняя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частицы прошлого.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Главное -  заинтересовать школьников процессом исторического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познания, а затем направить этот интерес в нужное русло.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5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музеев в активизация познавательной деятельности учеников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Музейная педагогика как инновационная педагогическая технология.</a:t>
            </a:r>
            <a:endParaRPr lang="ru-RU" sz="3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связи с этим всё большее внимание в теории и практике образования уделяется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музейной педагогике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которая становится всё более привычной в практике духовно-нравственного, гражданско-патриотического, историко-краеведческого воспитания личности в едином образовательном процессе.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Понятие «музейная педагогика» было сформулировано и введено в научный оборот в начале </a:t>
            </a:r>
            <a:r>
              <a:rPr lang="ru-RU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XXв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Германии. В нашей стране это понятие стало употребляться в начале 70-х годов прошлого столетия.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Основной целью музейной педагогики является приобщение к музеям подрастающего поколения, творческое развитие личности. Поэтому на сегодняшний день </a:t>
            </a:r>
            <a:r>
              <a:rPr lang="ru-RU" sz="29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музейную педагогику рассматривают как инновационную педагогическую технологию.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Актуальность музейной педагогики определяется особой важностью на современном этапе реализации непрерывного школьного образования учащихся средствами интеграции учебно-воспитательной работы с музейной деятельностью и недостаточным вниманием к этой проблеме как в научных исследованиях, так и в массовой практике.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Музейная педагогика как инновационная педагогическая технология.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Музейная технология дает неограниченные возможности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для проведения нестандартных уроков: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в музее,                          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*урок-описание экспоната музея,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*урок-защита проекта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* презентация поискового материала,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*интегрированные уроки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с  использованием музейных материалов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то\SDC16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179" y="4571984"/>
            <a:ext cx="2951821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литературы в музее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Привлечение педагогами музейных материалов в учебный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делает уроки более интересными, выразительными,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запоминающимися. Но главное то, что у учащихся повышается мотивация к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учебной деятельности.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Музейные предметы – вещи, ценности – выступают в качестве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источника информации о людях и событиях, способны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воздействовать эмоционально, вызывать чувство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сопричастности, так как позволяют проникнуть в мир прошлого.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Ученик может взять в руки музейный предмет , который вызовет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эмоциональный всплеск. Ведь предмет хранит энергию того или иного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исторического события.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Например, при изучении бытовой сказки «Солдатская шинель» учитель может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применить  технологию музейной педагогики, используя один из  экспонатов –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солдатскую шинель. Услышав историю появления данного экспоната в музее,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смогут потрогать ее руками, представить  солдата того  времени, события,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пришлось пережить воину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литературы в музее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 целью патриотического воспитания на уроках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литературы одной из моих задач  является  формирование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потребности в постоянном общении с историческим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прошлым родного края посредством  использования материалов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школьного музея.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Изучая стихотворение К. Симонова «Майор привёз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мальчишку на лафете» или А. Т.Твардовского «Рассказ танкиста», где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затрагивается тема патриотического подвига детей в годы Великой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Отечественной войны, ученики глубже проникаются их содержанием,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видят перед собой документы, личные вещи, альбомы с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воспоминаниями героев Великой Отечественной войны.</a:t>
            </a:r>
          </a:p>
          <a:p>
            <a:pPr>
              <a:buNone/>
            </a:pPr>
            <a:r>
              <a:rPr lang="ru-RU" sz="5000" dirty="0" smtClean="0"/>
              <a:t>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Музейные  экспозиции- живые свидетели происшедшего -  позволяют достичь  нравственной высоты.</a:t>
            </a:r>
          </a:p>
          <a:p>
            <a:pPr>
              <a:buNone/>
            </a:pPr>
            <a:endParaRPr lang="ru-RU" sz="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изучения темы Великой Отечественной войны на уроках литературы 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о наших героях-односельчанах дают большую возможность понять и 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приблизиться  к  тому времени . Ведь на примере людей, которые жили рядом с тобой, легче понять и оценить  серьезность их поступков. </a:t>
            </a:r>
          </a:p>
          <a:p>
            <a:pPr>
              <a:buNone/>
            </a:pPr>
            <a:endParaRPr lang="ru-RU" sz="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ome\Desktop\Новая папка\SDC16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698" y="357167"/>
            <a:ext cx="213402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801004" cy="78581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литературы в музее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954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Во время урока, посвященного изучению повести К. Воробьёва  «Убиты под Москвой»,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обращаемся к альбому, где  даны воспоминания  наших односельчан, воевавших под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Москвой,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Фоменкова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И.П., Болдова А.Д..   Сведения о Тишкиной А.В., служившей в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зенитно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артиллерийском полку Московского округа, делают урок по повести «А зори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тихие»  более живым, документальным.    Изучая  повести «Это мы, Господи!»,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«Побег из ада», вспоминаем о ветеране нашей школы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Силкине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С.П,. оказавшегося в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войны   в немецком плену.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После таких уроков порой ученики забывают, где художественный вымысел, а где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страшная реальность войны.</a:t>
            </a:r>
          </a:p>
          <a:p>
            <a:pPr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Home\Desktop\Новая папка\SDC16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2875407" cy="250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литературы в музее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 вступления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Великая Отечественная война унесла миллионы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человеческих  жизней...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нас нет никого, в чей  бы дом не пришла война и  не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осталась там болью навечно…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с этих музейных стендов смотрит на нас судьба целого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наши деды и прадеды. Это судьба наших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земляков, ушедших в те далёкие годы на фронт.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этих музейных экспозициях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явь, запечатлённая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документально.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Сегодня  на уроке по повести К.Воробьёва мы  не только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проанализируем художественную структуру произведения, но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поговорим о наших родных, о наших односельчанах, о нас с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вами… </a:t>
            </a:r>
            <a:endParaRPr lang="ru-RU" dirty="0"/>
          </a:p>
        </p:txBody>
      </p:sp>
      <p:pic>
        <p:nvPicPr>
          <p:cNvPr id="8" name="Picture 2" descr="E:\музей\SDC16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00570"/>
            <a:ext cx="3357586" cy="2357430"/>
          </a:xfrm>
          <a:prstGeom prst="rect">
            <a:avLst/>
          </a:prstGeom>
          <a:noFill/>
        </p:spPr>
      </p:pic>
      <p:pic>
        <p:nvPicPr>
          <p:cNvPr id="9" name="Picture 3" descr="C:\Users\Home\Desktop\Новая папка\SDC16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321471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1286</Words>
  <Application>Microsoft Office PowerPoint</Application>
  <PresentationFormat>Экран (4:3)</PresentationFormat>
  <Paragraphs>219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Слайд 2</vt:lpstr>
      <vt:lpstr> </vt:lpstr>
      <vt:lpstr>Слайд 4</vt:lpstr>
      <vt:lpstr>Слайд 5</vt:lpstr>
      <vt:lpstr>Уроки литературы в музее </vt:lpstr>
      <vt:lpstr>Слайд 7</vt:lpstr>
      <vt:lpstr>Уроки литературы в музее</vt:lpstr>
      <vt:lpstr>Уроки литературы в музее  (фрагмент вступления)</vt:lpstr>
      <vt:lpstr>Слайд 10</vt:lpstr>
      <vt:lpstr>Слайд 11</vt:lpstr>
      <vt:lpstr>Слайд 12</vt:lpstr>
      <vt:lpstr>  Практическая часть.  Фрагмент обобщающего урока литературы в 5 классе по теме «Устное народное творчество»    «Живые родники».  </vt:lpstr>
      <vt:lpstr>Слайд 14</vt:lpstr>
      <vt:lpstr>Слайд 15</vt:lpstr>
      <vt:lpstr>Слайд 16</vt:lpstr>
      <vt:lpstr>Заключение.</vt:lpstr>
      <vt:lpstr>Слайд 18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</dc:title>
  <dc:creator>Home</dc:creator>
  <cp:lastModifiedBy>Home</cp:lastModifiedBy>
  <cp:revision>182</cp:revision>
  <dcterms:created xsi:type="dcterms:W3CDTF">2014-09-30T17:28:53Z</dcterms:created>
  <dcterms:modified xsi:type="dcterms:W3CDTF">2015-03-07T17:51:45Z</dcterms:modified>
</cp:coreProperties>
</file>