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BCBD-B810-4C7A-9C93-0F5A3F270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CEB0-98A9-4798-84AA-2F3E0B379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08E83-BD35-4684-9622-BB92D4FDD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2B2CD-8318-48C8-A6DB-EC912873B6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48AB-FFFB-493D-9A96-9FF8E90C53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D274C-E8A9-4C6F-8815-4247FE6EB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ED322-1145-4A85-B145-88276A5655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2E8D-6FAB-4EFD-94B7-6AFED0A7E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08BCF-834E-4DEE-A112-1EE74AEC4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C3C1D-167B-4B9F-B973-9005C1B07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F437-A40F-4A5B-8AB5-A8153DEFFD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53EF9A-40BE-465E-AA63-9887DBF96041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4"/>
          </a:xfrm>
        </p:spPr>
        <p:txBody>
          <a:bodyPr/>
          <a:lstStyle/>
          <a:p>
            <a:r>
              <a:rPr lang="ru-RU" sz="2000" dirty="0" smtClean="0"/>
              <a:t>МБОУ     </a:t>
            </a:r>
            <a:r>
              <a:rPr lang="ru-RU" sz="2000" dirty="0" err="1" smtClean="0"/>
              <a:t>Вильская</a:t>
            </a:r>
            <a:r>
              <a:rPr lang="ru-RU" sz="2000" smtClean="0"/>
              <a:t>     СОШ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Урок литературы в 8 классе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4000528"/>
          </a:xfrm>
        </p:spPr>
        <p:txBody>
          <a:bodyPr/>
          <a:lstStyle/>
          <a:p>
            <a:r>
              <a:rPr lang="ru-RU" dirty="0" smtClean="0"/>
              <a:t>Н.В.Гоголь – писатель – сатирик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Учитель </a:t>
            </a:r>
            <a:r>
              <a:rPr lang="ru-RU" sz="2400" dirty="0" smtClean="0"/>
              <a:t>русского языка и литературы </a:t>
            </a:r>
            <a:r>
              <a:rPr lang="ru-RU" sz="2400" dirty="0" err="1" smtClean="0"/>
              <a:t>Резанова</a:t>
            </a:r>
            <a:r>
              <a:rPr lang="ru-RU" sz="2400" dirty="0" smtClean="0"/>
              <a:t> </a:t>
            </a:r>
            <a:r>
              <a:rPr lang="ru-RU" sz="2400" dirty="0" smtClean="0"/>
              <a:t>Светлана </a:t>
            </a:r>
            <a:r>
              <a:rPr lang="ru-RU" sz="2400" dirty="0" smtClean="0"/>
              <a:t>Викторовна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2015 г.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Юмор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веселая, острая, шутливая складка ума, умеющая подмечать и резко, но безобидно выставлять странности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нравов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обычаев; удаль, разгул иронии.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Толковый 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В.Даля </a:t>
            </a:r>
          </a:p>
          <a:p>
            <a:endParaRPr lang="ru-RU" dirty="0"/>
          </a:p>
          <a:p>
            <a:r>
              <a:rPr lang="ru-RU" sz="2400" b="1" dirty="0" smtClean="0"/>
              <a:t>Ирония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–тонкая  насмешка, выражаемая в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скрытой форме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.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ru-RU" sz="2000" i="1" dirty="0" smtClean="0"/>
              <a:t>Т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олковый  словарь 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С.И. 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Ожегова</a:t>
            </a:r>
            <a:endParaRPr lang="ru-RU" sz="2000" i="1" dirty="0"/>
          </a:p>
        </p:txBody>
      </p:sp>
      <p:pic>
        <p:nvPicPr>
          <p:cNvPr id="4" name="Рисунок 3" descr="Что такое сатира?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1-tub-ru.yandex.net/i?id=237416652-06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102654010-0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238661872-13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6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67775992-57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429000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188571923-35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00372"/>
            <a:ext cx="2571768" cy="34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-ru.yandex.net/i?id=222203874-61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643314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4-tub-ru.yandex.net/i?id=373562435-01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466010894-1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18.privet.ru/lr/0a13941b2e439c900431299d2aed21f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929066"/>
            <a:ext cx="3686175" cy="25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och_pered_rozhdestvom4ноч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857628"/>
            <a:ext cx="2029995" cy="267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5-tub-ru.yandex.net/i?id=390705939-56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249728000-0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81710298-5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522286187-50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28604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154102109-03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071810"/>
            <a:ext cx="1838331" cy="26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139804726-57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286124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Комедия</a:t>
            </a:r>
            <a:r>
              <a:rPr lang="ru-RU" dirty="0" smtClean="0"/>
              <a:t> - </a:t>
            </a:r>
            <a:r>
              <a:rPr lang="ru-RU" sz="2000" dirty="0" smtClean="0"/>
              <a:t>вид драматического произведения со смешным, забавным или сатирическим сюжетом </a:t>
            </a:r>
          </a:p>
          <a:p>
            <a:r>
              <a:rPr lang="ru-RU" sz="2000" dirty="0" smtClean="0"/>
              <a:t>                                  </a:t>
            </a:r>
            <a:r>
              <a:rPr lang="ru-RU" dirty="0" smtClean="0"/>
              <a:t>( Малый академический словарь,)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85736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САТИРА </a:t>
            </a:r>
            <a:r>
              <a:rPr lang="ru-RU" dirty="0" smtClean="0"/>
              <a:t>(лат. </a:t>
            </a:r>
            <a:r>
              <a:rPr lang="ru-RU" dirty="0" err="1" smtClean="0"/>
              <a:t>satira</a:t>
            </a:r>
            <a:r>
              <a:rPr lang="ru-RU" dirty="0" smtClean="0"/>
              <a:t>) - способ проявления комического в искусстве, состоящий в уничтожающем осмеянии явлений, которые представляются автору порочными</a:t>
            </a:r>
            <a:endParaRPr lang="ru-RU" dirty="0"/>
          </a:p>
        </p:txBody>
      </p:sp>
      <p:pic>
        <p:nvPicPr>
          <p:cNvPr id="2050" name="Picture 2" descr="http://im1-tub-ru.yandex.net/i?id=13550904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2357454" cy="2281407"/>
          </a:xfrm>
          <a:prstGeom prst="rect">
            <a:avLst/>
          </a:prstGeom>
          <a:noFill/>
        </p:spPr>
      </p:pic>
      <p:pic>
        <p:nvPicPr>
          <p:cNvPr id="2052" name="Picture 4" descr="http://im4-tub-ru.yandex.net/i?id=781173240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185173" cy="314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6-tub-ru.yandex.net/i?id=187858921-09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431661355-3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1488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112348024-6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04"/>
            <a:ext cx="1785950" cy="19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336328699-35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1462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рис гоголя к поледней сцене реви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643182"/>
            <a:ext cx="3797300" cy="2540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5984" y="571480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1835 году Н.В.Гоголь  начинает работать над «Ревизором».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357826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Рисунок Гоголя к последней сцене </a:t>
            </a:r>
          </a:p>
          <a:p>
            <a:pPr algn="ctr"/>
            <a:r>
              <a:rPr lang="ru-RU" dirty="0" smtClean="0"/>
              <a:t>«Ревизора»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4714884"/>
            <a:ext cx="59293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Николай Васильевич Гоголь</a:t>
            </a:r>
            <a:br>
              <a:rPr lang="ru-RU" sz="3200" dirty="0" smtClean="0"/>
            </a:br>
            <a:r>
              <a:rPr lang="ru-RU" dirty="0" smtClean="0"/>
              <a:t>20 марта (1апреля) 1809 - 21 февраля (4марта) 1852</a:t>
            </a:r>
            <a:endParaRPr lang="ru-RU" dirty="0"/>
          </a:p>
        </p:txBody>
      </p:sp>
      <p:pic>
        <p:nvPicPr>
          <p:cNvPr id="8" name="Рисунок 7" descr="http://im7-tub-ru.yandex.net/i?id=348664953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357718" cy="40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черта великого художника есть достояние истории».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</a:t>
            </a:r>
            <a:r>
              <a:rPr lang="ru-RU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Виктор </a:t>
            </a:r>
            <a:r>
              <a:rPr lang="ru-RU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Гюго.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Picture 4" descr="Чернильный набор гоголя дом Гоголя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5934075" cy="4114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3400420" cy="1071546"/>
          </a:xfrm>
        </p:spPr>
        <p:txBody>
          <a:bodyPr/>
          <a:lstStyle/>
          <a:p>
            <a:r>
              <a:rPr lang="ru-RU" sz="2000" b="1" dirty="0" smtClean="0"/>
              <a:t>Отец Н.В. Гоголя</a:t>
            </a:r>
            <a:endParaRPr lang="ru-RU" sz="2000" b="1" dirty="0"/>
          </a:p>
        </p:txBody>
      </p:sp>
      <p:pic>
        <p:nvPicPr>
          <p:cNvPr id="4" name="Picture 7" descr="отец гогол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785794"/>
            <a:ext cx="3024255" cy="3643338"/>
          </a:xfrm>
          <a:noFill/>
          <a:ln w="57150"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Василий Афанасьевич Гоголь-Яновский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(1777-1825),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служил при Малороссийском почтамте, в 1805 году уволился и женился на Марии Ивановне </a:t>
            </a:r>
            <a:r>
              <a:rPr lang="ru-RU" dirty="0" err="1" smtClean="0"/>
              <a:t>Косяровской</a:t>
            </a:r>
            <a:r>
              <a:rPr lang="ru-RU" dirty="0" smtClean="0"/>
              <a:t>, матери Гоголя</a:t>
            </a:r>
            <a:endParaRPr lang="ru-RU" dirty="0"/>
          </a:p>
        </p:txBody>
      </p:sp>
      <p:pic>
        <p:nvPicPr>
          <p:cNvPr id="7" name="Picture 7" descr="Мать Гог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2857520" cy="375488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86380" y="4929198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800" dirty="0" smtClean="0"/>
              <a:t>Мария Ивановна </a:t>
            </a:r>
            <a:r>
              <a:rPr lang="ru-RU" sz="1800" dirty="0" err="1" smtClean="0"/>
              <a:t>Косяровская</a:t>
            </a:r>
            <a:r>
              <a:rPr lang="ru-RU" sz="1800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1800" dirty="0" smtClean="0"/>
              <a:t> слыла первой красавицей на Полтавщине.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57166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Мать  Н.В. Гоголя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Васильевка .</a:t>
            </a:r>
            <a:br>
              <a:rPr lang="ru-RU" sz="2400" b="1" dirty="0" smtClean="0"/>
            </a:br>
            <a:r>
              <a:rPr lang="ru-RU" sz="2400" b="1" dirty="0" smtClean="0"/>
              <a:t>Здесь прошли детские годы писателя</a:t>
            </a:r>
            <a:endParaRPr lang="ru-RU" sz="2400" b="1" dirty="0"/>
          </a:p>
        </p:txBody>
      </p:sp>
      <p:pic>
        <p:nvPicPr>
          <p:cNvPr id="4" name="Picture 8" descr="род дом в васильевк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4305300" cy="2311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6" descr="муз в вас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914" y="1928802"/>
            <a:ext cx="2910460" cy="189229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усадьба гогл в васильевке полтавской гу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00570"/>
            <a:ext cx="2808287" cy="18669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5" descr="дом -музей в васильевке, где прошло детство писате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1681648" cy="252570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Гимназия высших наук в Нежине </a:t>
            </a:r>
            <a:endParaRPr lang="ru-RU" sz="2400" b="1" dirty="0"/>
          </a:p>
        </p:txBody>
      </p:sp>
      <p:pic>
        <p:nvPicPr>
          <p:cNvPr id="4" name="Picture 7" descr="нежин гимназ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500462" cy="2336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1857364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Здесь Гоголь занимается живописью, участвует в спектаклях – как художник-декоратор и как актёр, пишет элегические стихотворения, трагедии, историческую поэму, повесть.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оголь Виталия Горяче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000396" cy="420417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785794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Окончив гимназию в 1828 году, Гоголь едет в Петербург.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369968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Н.В. Гоголь. Рис. Вит. Горячева</a:t>
            </a:r>
            <a:endParaRPr lang="ru-RU" dirty="0"/>
          </a:p>
        </p:txBody>
      </p:sp>
      <p:pic>
        <p:nvPicPr>
          <p:cNvPr id="9218" name="Picture 2" descr="http://im5-tub-ru.yandex.net/i?id=248263211-4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2631818" cy="2214578"/>
          </a:xfrm>
          <a:prstGeom prst="rect">
            <a:avLst/>
          </a:prstGeom>
          <a:noFill/>
        </p:spPr>
      </p:pic>
      <p:pic>
        <p:nvPicPr>
          <p:cNvPr id="9222" name="Picture 6" descr="http://im6-tub-ru.yandex.net/i?id=38367452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ечера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928670"/>
            <a:ext cx="4071966" cy="5214974"/>
          </a:xfrm>
          <a:noFill/>
          <a:ln w="57150"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85723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В этот период выходят в свет «Вечера на хуторе близ Диканьки» (1831-1832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357430"/>
            <a:ext cx="37862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Н.В. Гоголь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стал знаменитым.</a:t>
            </a:r>
            <a:endParaRPr lang="ru-RU" b="1" dirty="0"/>
          </a:p>
        </p:txBody>
      </p:sp>
      <p:pic>
        <p:nvPicPr>
          <p:cNvPr id="8194" name="Picture 2" descr="http://im3-tub-ru.yandex.net/i?id=190462559-1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3429000"/>
            <a:ext cx="383383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Гого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3491457" cy="4525963"/>
          </a:xfrm>
          <a:prstGeom prst="rect">
            <a:avLst/>
          </a:prstGeom>
          <a:solidFill>
            <a:schemeClr val="bg1">
              <a:alpha val="28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5214950"/>
            <a:ext cx="3714776" cy="1285884"/>
          </a:xfrm>
        </p:spPr>
        <p:txBody>
          <a:bodyPr/>
          <a:lstStyle/>
          <a:p>
            <a:r>
              <a:rPr lang="ru-RU" sz="2400" b="1" dirty="0" smtClean="0"/>
              <a:t>Н.В.Гоголь.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Художник </a:t>
            </a:r>
            <a:r>
              <a:rPr lang="ru-RU" sz="2000" dirty="0" err="1" smtClean="0"/>
              <a:t>Ф.А.Моллер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214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МБОУ     Вильская     СОШ   Урок литературы в 8 классе </vt:lpstr>
      <vt:lpstr>Слайд 2</vt:lpstr>
      <vt:lpstr>Слайд 3</vt:lpstr>
      <vt:lpstr>Отец Н.В. Гоголя</vt:lpstr>
      <vt:lpstr>Васильевка . Здесь прошли детские годы писателя</vt:lpstr>
      <vt:lpstr>Гимназия высших наук в Нежине </vt:lpstr>
      <vt:lpstr>Слайд 7</vt:lpstr>
      <vt:lpstr>Слайд 8</vt:lpstr>
      <vt:lpstr>Н.В.Гоголь. Художник Ф.А.Моллер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Н.В.Гоголь- писатель -сатирик          Жизненная основа комедии  «Ревизор»                                                                                 </dc:title>
  <dc:creator>AdmiN</dc:creator>
  <cp:lastModifiedBy>Vyxsa</cp:lastModifiedBy>
  <cp:revision>26</cp:revision>
  <dcterms:created xsi:type="dcterms:W3CDTF">2011-10-16T15:28:15Z</dcterms:created>
  <dcterms:modified xsi:type="dcterms:W3CDTF">2014-08-28T11:04:55Z</dcterms:modified>
</cp:coreProperties>
</file>