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1;&#1091;&#1083;&#1072;&#1090;%20&#1054;&#1082;&#1091;&#1076;&#1078;&#1072;&#1074;&#1072;%20&#1044;&#1086;%20&#1089;&#1074;&#1080;&#1076;&#1072;&#1085;&#1080;&#1103;,%20&#1084;&#1072;&#1083;&#1100;&#1095;&#1080;&#1082;&#1080;.flv.MO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246.photobucket.com/albums/gg87/mua_thu/olga_berggolc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45;&#1042;&#1048;&#1058;&#1040;&#1053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246.photobucket.com/albums/gg87/mua_thu/bergolq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i246.photobucket.com/albums/gg87/mua_thu/09_1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77;&#1085;&#1100;%20&#1087;&#1086;&#1073;&#1077;&#1076;&#1099;.mp3" TargetMode="Externa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intwar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urkov.ouc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358114" cy="230124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Поэзия войны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fotodelo.ru/archive/gi/4555.4-@session@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57229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b" descr="http://www.rus.in.ua/media/personi/odinraz/simonov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litra.ru/public/photo/writer/004286412137944464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944711">
            <a:off x="2680906" y="3055607"/>
            <a:ext cx="2936119" cy="345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krugosvet.ru/uploads/enc/images/8/1235721734e45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723650">
            <a:off x="5446704" y="280917"/>
            <a:ext cx="317182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.ytimg.com/vi/fNz6fOdk7e4/0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04664"/>
            <a:ext cx="7215187" cy="535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42.radikal.ru/i098/0905/1f/6bc82158dd17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678656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026.radikal.ru/0910/ab/b95fb9e9a6d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510938">
            <a:off x="5710801" y="2887869"/>
            <a:ext cx="2976576" cy="366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улат Окуджава До свидания, мальчики.flv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764704"/>
            <a:ext cx="7128792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удзенк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78608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4643446"/>
            <a:ext cx="2456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Семён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Гудзенко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1922-1953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ruvr.ru/files/Image/RUSSIA/VelikOte4/maer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907" y="2378323"/>
            <a:ext cx="307183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347864" y="1214422"/>
            <a:ext cx="2864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Николай Майоров</a:t>
            </a:r>
          </a:p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29058" y="1643050"/>
            <a:ext cx="1646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919 –1942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агрицки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1" y="357166"/>
            <a:ext cx="2695589" cy="431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225581" y="4786322"/>
          <a:ext cx="2918419" cy="841248"/>
        </p:xfrm>
        <a:graphic>
          <a:graphicData uri="http://schemas.openxmlformats.org/drawingml/2006/table">
            <a:tbl>
              <a:tblPr/>
              <a:tblGrid>
                <a:gridCol w="27394"/>
                <a:gridCol w="2891025"/>
              </a:tblGrid>
              <a:tr h="280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Всеволод Багрицкий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1922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ган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428640"/>
            <a:ext cx="3429000" cy="507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" name="Рисунок 117" descr="http://www.litera.ru/stixiya/img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5500702"/>
            <a:ext cx="1865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Павел Коган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600076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1918-1942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3857628"/>
            <a:ext cx="428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«Только здесь, на фронте, я понял, какая ослепительная, какая обольстительная вещь – жизнь»…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poetry-anthology.com/upload/kulchitskiy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28625"/>
            <a:ext cx="3786187" cy="521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5715016"/>
            <a:ext cx="295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Кульчицкий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1919 - 1943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929066"/>
            <a:ext cx="4181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Война ж совсем не фейерверк,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просто трудная работа,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Когда, черна от пота, вверх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Спешит по пахоте пехота…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dnarodyna.ru/image_admin/document/gudz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14327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odnarodyna.ru/image_admin/document/gudz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335758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7143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"Мы не от старости умрем - от старых ран умрем".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5072074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Семён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Гудзенко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1922-1953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dnarodyna.ru/image_admin/document/gudz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847975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odnarodyna.ru/image_admin/document/gudz02.jpg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286216" y="3071786"/>
            <a:ext cx="48577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1071546"/>
            <a:ext cx="4907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 пришел в шинели жестко-серой…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Весна 1952 года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odnarodyna.ru/image_admin/document/gudz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85926"/>
            <a:ext cx="2809875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500702"/>
            <a:ext cx="4571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Мемориальная доска в память о поэте.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Киев, Тарасовская улица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anna.ahmatova.com/images/foto/016.jpg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00034" y="214290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ấm vào ảnh để xem kích cỡ đầy đủ.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928802"/>
            <a:ext cx="3238515" cy="46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429264"/>
            <a:ext cx="2443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Анна Ахматова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1989 - 1966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857232"/>
            <a:ext cx="2364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Берггольц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1910 - 1975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 июня 1941 годаОбъявление о начале Великой Отечественной войны. Москва, улица 25-го Октября."/>
          <p:cNvPicPr>
            <a:picLocks noGrp="1"/>
          </p:cNvPicPr>
          <p:nvPr>
            <p:ph idx="4294967295"/>
          </p:nvPr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285750"/>
            <a:ext cx="3935413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spbvedomosti.ru/images/upload/4-Viyn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2145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3340" y="3571876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бомбардировке  наши города — Житомир, Киев, Севастополь, Каунас и некоторые другие…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ЛЕВИ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runina.ru/img/drunina4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3857625" cy="550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poezosfera.ru/wp-content/uploads/2008/10/0004q53y1.jpg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429256" y="285728"/>
            <a:ext cx="3371850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6027003"/>
            <a:ext cx="2240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Друнина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1924 – 1991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6027003"/>
            <a:ext cx="274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Вероника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Тушнова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1915 -1965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ấm vào ảnh để xem kích cỡ đầy đủ.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4262438" cy="550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7864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Берггольц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«блокадная поэтесса»</a:t>
            </a:r>
          </a:p>
        </p:txBody>
      </p:sp>
      <p:pic>
        <p:nvPicPr>
          <p:cNvPr id="6" name="Рисунок 5" descr="Bấm vào ảnh để xem kích cỡ đầy đủ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14818"/>
            <a:ext cx="3810020" cy="24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funeral-spb.narod.ru/necropols/literat/tombs/berggolts/img/2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42852"/>
            <a:ext cx="2738451" cy="406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15.privet.ru/lr/09056a9b0f24100e9e4a85330e3d9cc7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9077" y="1716251"/>
            <a:ext cx="6213475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senat.org/senat-news/Leningra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6143650" cy="47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www.41w.ru/uploads/posts/2009-04/1240483129_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500174"/>
            <a:ext cx="6377967" cy="479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а водо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785794"/>
            <a:ext cx="4286270" cy="582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g0.liveinternet.ru/images/attach/c/1/54/298/54298541_1264436570_Izmenenie_razmera_trolleybus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3768" y="1500174"/>
            <a:ext cx="6448454" cy="511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gb" descr="http://i246.photobucket.com/albums/gg87/mua_thu/oblojka_b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84" y="1292313"/>
            <a:ext cx="6577040" cy="5062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pics.livejournal.com/babs71/pic/00359h9z/s320x24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1214422"/>
            <a:ext cx="5129239" cy="428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content.foto.mail.ru/mail/ulya5215532/Leningrad_radio/i-397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349" y="116632"/>
            <a:ext cx="408564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blokada.otrok.ru/img/pl/002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528" y="785794"/>
            <a:ext cx="4071966" cy="582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oem.com.ua/photos/drunina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548680"/>
            <a:ext cx="3571875" cy="53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86496" y="4429132"/>
            <a:ext cx="285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Друнина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3357562"/>
            <a:ext cx="3675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«Я родом не из детства –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 войны»…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tvoyrebenok.ru/images/hero/10.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214842" cy="575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00530" y="142852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«Зинка»</a:t>
            </a:r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Стихотворение, посвященное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однополчанке, Герою Советского Союза Зинаиде Самсоновой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visualrian.ru/storage/PreviewWM/3151/52/3151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33584"/>
            <a:ext cx="3009910" cy="472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historywar.org/uploads/posts/2009-10/1255273796_yuliya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764704"/>
            <a:ext cx="6667500" cy="486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kipavilion.ru/wp-content/uploads/2009/05/s55431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9752" y="494087"/>
            <a:ext cx="4313237" cy="576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12.23.81.140/userfiles/images/VehiHis5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6672"/>
            <a:ext cx="3786188" cy="528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4714884"/>
            <a:ext cx="35702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Война – жесточе нету слова,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Война – печальней нету слова,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Война – святее нету слова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тоске и славе этих лет.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А.Твардовский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basik.ru/images/photos_of_war/013.jpg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29124" y="928670"/>
            <a:ext cx="4310076" cy="314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kre-49.narod.ru/p/zarov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3217" y="692696"/>
            <a:ext cx="3429000" cy="478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zamos.ru/ico/dossier/lebede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342902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643578"/>
            <a:ext cx="284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В.Лебедев-Кумач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5643578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А.Жаров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.А. Фадеев. Фото 1943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67544" y="404664"/>
            <a:ext cx="350837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4500570"/>
            <a:ext cx="4572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«Писатели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Советской страны знают своё место в этой решительной схватке.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Многие из нас будут сражаться с оружием в руках, многие будут сражаться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пером».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А.Фадеев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intwar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6215063"/>
            <a:ext cx="304800" cy="304800"/>
          </a:xfrm>
          <a:prstGeom prst="rect">
            <a:avLst/>
          </a:prstGeom>
        </p:spPr>
      </p:pic>
      <p:pic>
        <p:nvPicPr>
          <p:cNvPr id="5" name="Рисунок 4" descr="http://slavs.org.ua/img/diorama/0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85794"/>
            <a:ext cx="592935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643050"/>
            <a:ext cx="6024588" cy="406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714488"/>
            <a:ext cx="6167464" cy="424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visualrian.ru/storage/PreviewWM/0611/50/06115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1214422"/>
            <a:ext cx="6224614" cy="470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visualrian.ru/storage/PreviewWM/1693/37/169337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677528"/>
            <a:ext cx="7464322" cy="563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http://212.23.81.140/userfiles/images/VehiHis5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528" y="469003"/>
            <a:ext cx="37862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ексей Сурков">
            <a:hlinkClick r:id="rId2" tooltip="&quot;Алексей Сурков [Алексей Александрович Сурков]&quot;"/>
          </p:cNvPr>
          <p:cNvPicPr>
            <a:picLocks noGrp="1"/>
          </p:cNvPicPr>
          <p:nvPr>
            <p:ph idx="4294967295"/>
          </p:nvPr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285750"/>
            <a:ext cx="4143375" cy="535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857892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Алексей Сурков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 октября 1899 - 14 июня 1983]</a:t>
            </a:r>
            <a:endParaRPr kumimoji="0" lang="ru-RU" sz="20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929066"/>
            <a:ext cx="478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«Пожалуй, никогда за время существования советской поэзии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было написано столько лирических стихов»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isualrian.ru/storage/PreviewWM/0072/89/7289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 rot="1136263">
            <a:off x="4905589" y="404119"/>
            <a:ext cx="3500437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novaya.com.ua/images/o-00016622-a-000033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71311">
            <a:off x="369359" y="359947"/>
            <a:ext cx="3261811" cy="436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s58.radikal.ru/i160/1003/8a/a2457856be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64" y="3687766"/>
            <a:ext cx="385765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86512" y="5929330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К.Симонов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historic.ru/books/item/f00/s00/z0000070/pic/000052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5500688" cy="3919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000496" y="4857760"/>
            <a:ext cx="48720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помнишь, Алеша, дороги Смоленщины,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шли бесконечные злые дожди,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кринки несли нам усталые женщины,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Прижав, как детей, от дождя их к груди</a:t>
            </a: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290</TotalTime>
  <Words>276</Words>
  <Application>Microsoft Office PowerPoint</Application>
  <PresentationFormat>Экран (4:3)</PresentationFormat>
  <Paragraphs>63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Поэзия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войны</dc:title>
  <dc:creator>Ксюша</dc:creator>
  <cp:lastModifiedBy>user</cp:lastModifiedBy>
  <cp:revision>32</cp:revision>
  <dcterms:created xsi:type="dcterms:W3CDTF">2010-04-27T16:20:23Z</dcterms:created>
  <dcterms:modified xsi:type="dcterms:W3CDTF">2014-03-29T20:26:21Z</dcterms:modified>
</cp:coreProperties>
</file>