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7" r:id="rId9"/>
    <p:sldId id="264" r:id="rId10"/>
    <p:sldId id="268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733C5-7CBB-43A0-B217-ED0C82F4E4CD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ABD9-2633-4B5C-A127-6D02F9736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CD3C-904D-4642-A08E-BBF2F028D12B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F142-F814-47EE-B22A-54E234F17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38E9F-494E-4028-A4ED-B51157AECA83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4470-88D8-418F-952C-5C049D3A9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EA4A8-3AD4-49D5-97C6-6AD658299C8F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33EC-991A-4A82-8D09-AC50EB12C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79F3-4AA5-4DB3-B11F-F1AB7FAEB4B1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CA3E-AD60-4707-AF32-3F53CCC9C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92AB-1C64-4D6F-8568-42B74EE3C8F3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31F8D-1288-4672-B836-50CF5B019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81212-0DF2-4ABD-AAEE-D68AAAEFB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3555-DF7C-4ABE-99C0-9502C646165A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6E19-F230-433D-96E9-565223ED8040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890A-790D-470B-BD64-1FC16DA34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F1289-63C4-49E9-BC45-5EBDB854B0B6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11E57-6D65-4C23-8F5F-B9D743434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A51A-5E11-4E7E-BFB2-77710621B90E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423E-C9CD-48A4-A77A-CBB92D2CC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A1C8-16BF-4574-B4E3-19ED0A46F76F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713E1-DA72-4D6A-85CA-0FBAE2647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2BAE1A-62E5-4CEA-8F12-DA6DFC48815D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5905F6-0393-4FF2-8168-C03E2F167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8065392" cy="295160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bg1"/>
                </a:solidFill>
              </a:rPr>
              <a:t>Творческий путь</a:t>
            </a:r>
            <a:r>
              <a:rPr lang="ru-RU">
                <a:solidFill>
                  <a:schemeClr val="bg1"/>
                </a:solidFill>
              </a:rPr>
              <a:t/>
            </a:r>
            <a:br>
              <a:rPr lang="ru-RU">
                <a:solidFill>
                  <a:schemeClr val="bg1"/>
                </a:solidFill>
              </a:rPr>
            </a:br>
            <a:r>
              <a:rPr lang="ru-RU">
                <a:solidFill>
                  <a:schemeClr val="bg1"/>
                </a:solidFill>
              </a:rPr>
              <a:t>А. П.Чехова.</a:t>
            </a:r>
            <a:br>
              <a:rPr lang="ru-RU">
                <a:solidFill>
                  <a:schemeClr val="bg1"/>
                </a:solidFill>
              </a:rPr>
            </a:br>
            <a:r>
              <a:rPr lang="ru-RU">
                <a:solidFill>
                  <a:schemeClr val="bg1"/>
                </a:solidFill>
              </a:rPr>
              <a:t> Рассказ «Хирургия».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Хирургия (1939) SATRip &quot; ZagSo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76664" cy="6093296"/>
          </a:xfrm>
          <a:prstGeom prst="rect">
            <a:avLst/>
          </a:prstGeom>
          <a:noFill/>
        </p:spPr>
      </p:pic>
      <p:pic>
        <p:nvPicPr>
          <p:cNvPr id="3076" name="Picture 4" descr="ЧЕХОВ В НАШИ ДНИ 1957 - - А.П. Чехов в портретах, иллюстрациях, документ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48880"/>
            <a:ext cx="6012160" cy="4509120"/>
          </a:xfrm>
          <a:prstGeom prst="rect">
            <a:avLst/>
          </a:prstGeom>
          <a:noFill/>
        </p:spPr>
      </p:pic>
      <p:pic>
        <p:nvPicPr>
          <p:cNvPr id="3078" name="Picture 6" descr="Москвин Иван Михайлович кадр из фильма 'Хирургия' 1939 г. :: Изображение FB00-1469 :: FOTOD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0"/>
            <a:ext cx="399593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хирургия смотреть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8024" cy="4293096"/>
          </a:xfrm>
          <a:prstGeom prst="rect">
            <a:avLst/>
          </a:prstGeom>
          <a:noFill/>
        </p:spPr>
      </p:pic>
      <p:pic>
        <p:nvPicPr>
          <p:cNvPr id="2052" name="Picture 4" descr="хирургия смотреть онлай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499992" cy="4293096"/>
          </a:xfrm>
          <a:prstGeom prst="rect">
            <a:avLst/>
          </a:prstGeom>
          <a:noFill/>
        </p:spPr>
      </p:pic>
      <p:pic>
        <p:nvPicPr>
          <p:cNvPr id="2054" name="Picture 6" descr="хирург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501008"/>
            <a:ext cx="5544616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Обмен впечатлениями. Работа с табличкой в тетради 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 «Плюс-минус-интересно».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В графу «плюс» записать все, что понравилось на уроке,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 графу «минус» записать все, что не понравилось,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 графу «интересно» записать все, что показалось любопытным, о чем еще хотелось бы узнать.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bg1"/>
                </a:solidFill>
              </a:rPr>
              <a:t>Рефлексия 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36353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210050" y="3716338"/>
            <a:ext cx="49339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nstantia" pitchFamily="18" charset="0"/>
              </a:rPr>
              <a:t>Краткость - сестра таланта</a:t>
            </a:r>
          </a:p>
          <a:p>
            <a:r>
              <a:rPr lang="ru-RU" sz="2800">
                <a:latin typeface="Constantia" pitchFamily="18" charset="0"/>
              </a:rPr>
              <a:t> Они смешные, но невеселые</a:t>
            </a:r>
          </a:p>
          <a:p>
            <a:r>
              <a:rPr lang="ru-RU" sz="2800">
                <a:latin typeface="Constantia" pitchFamily="18" charset="0"/>
              </a:rPr>
              <a:t>                                  А.П. Чехов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Таганрог - родина А.П. Чехова</a:t>
            </a:r>
          </a:p>
        </p:txBody>
      </p:sp>
      <p:pic>
        <p:nvPicPr>
          <p:cNvPr id="12390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628775"/>
            <a:ext cx="3717925" cy="2609850"/>
          </a:xfrm>
        </p:spPr>
      </p:pic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4437063"/>
            <a:ext cx="37512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395288" y="1412875"/>
            <a:ext cx="44640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А.П. Чехов родился в Таганроге в 1860 году. Детей в семье было шестеро: пятеро сыновей и одна дочь. Антон был третий.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395288" y="3357563"/>
            <a:ext cx="4752975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Все  дети Чеховых были талантливы: пели в церковном хоре, рисовали…</a:t>
            </a:r>
          </a:p>
          <a:p>
            <a:pPr indent="3651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Весной 1879 года Антон окончил гимназию и осенью уехал в Москву ,где поступил в университет.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2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3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3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3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74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24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3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3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3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Антоша Чехонте</a:t>
            </a:r>
          </a:p>
        </p:txBody>
      </p:sp>
      <p:pic>
        <p:nvPicPr>
          <p:cNvPr id="6554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773238"/>
            <a:ext cx="3132137" cy="4468812"/>
          </a:xfrm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003800" y="2133600"/>
            <a:ext cx="172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onstantia" pitchFamily="18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779838" y="1844675"/>
            <a:ext cx="5364162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13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В декабре 1879 года в юморис-тическом журнале «Стрекоза» появился первый рассказ А.П.Чехова. Потом он стал писать и посылать свои произведения в журналы «Будильник», «Зритель», «Стрекоза», «Осколки» рассказ за рассказом.</a:t>
            </a:r>
          </a:p>
          <a:p>
            <a:pPr indent="4413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Подписывался он псевдонимом «Антоша Чехонте»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412875"/>
            <a:ext cx="8305800" cy="343058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dirty="0" smtClean="0"/>
              <a:t>Псевдоним </a:t>
            </a:r>
            <a:r>
              <a:rPr lang="ru-RU" sz="4000" i="1" dirty="0" smtClean="0"/>
              <a:t>–</a:t>
            </a:r>
            <a:r>
              <a:rPr lang="ru-RU" sz="4000" dirty="0" smtClean="0"/>
              <a:t>вымышленное имя автора, которым он подписывал свои произведения.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>
                <a:solidFill>
                  <a:schemeClr val="bg1"/>
                </a:solidFill>
              </a:rPr>
              <a:t>Особенности ранних рассказов А.П.Чехова: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060825"/>
          </a:xfrm>
        </p:spPr>
        <p:txBody>
          <a:bodyPr/>
          <a:lstStyle/>
          <a:p>
            <a:r>
              <a:rPr lang="ru-RU" smtClean="0"/>
              <a:t>использование иронических заглавий,</a:t>
            </a:r>
          </a:p>
          <a:p>
            <a:r>
              <a:rPr lang="ru-RU" smtClean="0"/>
              <a:t>говорящие фамилии,</a:t>
            </a:r>
          </a:p>
          <a:p>
            <a:r>
              <a:rPr lang="ru-RU" smtClean="0"/>
              <a:t>доведение до абсурда характерных черт героев, </a:t>
            </a:r>
          </a:p>
          <a:p>
            <a:r>
              <a:rPr lang="ru-RU" smtClean="0"/>
              <a:t>краткость,</a:t>
            </a:r>
          </a:p>
          <a:p>
            <a:r>
              <a:rPr lang="ru-RU" smtClean="0"/>
              <a:t>строгий отбор деталей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>
                <a:solidFill>
                  <a:schemeClr val="bg1"/>
                </a:solidFill>
              </a:rPr>
              <a:t>Юмор и сатира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solidFill>
                  <a:schemeClr val="accent3"/>
                </a:solidFill>
              </a:rPr>
              <a:t>Сатира</a:t>
            </a:r>
            <a:r>
              <a:rPr lang="ru-RU" dirty="0"/>
              <a:t> - вид комического, беспощадно осмеивающий несовершенство мира, человеческие пороки.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solidFill>
                  <a:schemeClr val="accent3"/>
                </a:solidFill>
              </a:rPr>
              <a:t>Юмор </a:t>
            </a:r>
            <a:r>
              <a:rPr lang="ru-RU" dirty="0"/>
              <a:t>- изображение героев в смешном виде, добрая усмешка.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Физкультминутка:</a:t>
            </a:r>
          </a:p>
        </p:txBody>
      </p:sp>
      <p:sp>
        <p:nvSpPr>
          <p:cNvPr id="28676" name="Rectangle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noFill/>
          <a:ln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Отдых наш – физкультминутка,</a:t>
            </a:r>
          </a:p>
          <a:p>
            <a:pPr>
              <a:buFont typeface="Wingdings 2" pitchFamily="18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Занимай свои места.</a:t>
            </a:r>
          </a:p>
          <a:p>
            <a:pPr>
              <a:buFont typeface="Wingdings 2" pitchFamily="18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Раз – присели, два – привстали.</a:t>
            </a:r>
          </a:p>
          <a:p>
            <a:pPr>
              <a:buFont typeface="Wingdings 2" pitchFamily="18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Руки кверху все подняли,</a:t>
            </a:r>
          </a:p>
          <a:p>
            <a:pPr>
              <a:buFont typeface="Wingdings 2" pitchFamily="18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Сели, встали, сели, встали,</a:t>
            </a:r>
          </a:p>
          <a:p>
            <a:pPr>
              <a:buFont typeface="Wingdings 2" pitchFamily="18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Ванькой-встанькой словно стали,</a:t>
            </a:r>
          </a:p>
          <a:p>
            <a:pPr>
              <a:buFont typeface="Wingdings 2" pitchFamily="18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А потом пустились вскачь, будто мой упругий мяч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>
                <a:solidFill>
                  <a:schemeClr val="bg1"/>
                </a:solidFill>
              </a:rPr>
              <a:t>«Хирургия»(</a:t>
            </a:r>
            <a:r>
              <a:rPr lang="ru-RU" smtClean="0">
                <a:solidFill>
                  <a:schemeClr val="bg1"/>
                </a:solidFill>
              </a:rPr>
              <a:t>1884)</a:t>
            </a:r>
            <a:endParaRPr lang="ru-RU">
              <a:solidFill>
                <a:schemeClr val="bg1"/>
              </a:solidFill>
            </a:endParaRPr>
          </a:p>
        </p:txBody>
      </p:sp>
      <p:pic>
        <p:nvPicPr>
          <p:cNvPr id="12493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>
          <a:xfrm>
            <a:off x="250825" y="1484313"/>
            <a:ext cx="2894013" cy="4530725"/>
          </a:xfrm>
        </p:spPr>
      </p:pic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276600" y="1268413"/>
            <a:ext cx="5689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Рассказ вошел в сборник «Пестрые рассказы» (77 произведений).</a:t>
            </a:r>
          </a:p>
          <a:p>
            <a:pPr indent="3651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Вот его начало: «Земская больница. За отсутствием доктора, уехавшего жениться, больных принимает доктор Курятин…На лице выражение чувства долга и приятности.</a:t>
            </a:r>
          </a:p>
          <a:p>
            <a:pPr indent="365125">
              <a:spcBef>
                <a:spcPct val="50000"/>
              </a:spcBef>
            </a:pPr>
            <a:r>
              <a:rPr lang="ru-RU" sz="2400">
                <a:latin typeface="Constantia" pitchFamily="18" charset="0"/>
              </a:rPr>
              <a:t>Вдумайтесь в знаменитую «Хирургию» и представьте ее, а может быть ,и себя пациентами фельдшера Курятина.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358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Творческий путь А. П.Чехова.  Рассказ «Хирургия».</vt:lpstr>
      <vt:lpstr>Слайд 2</vt:lpstr>
      <vt:lpstr>Таганрог - родина А.П. Чехова</vt:lpstr>
      <vt:lpstr>Антоша Чехонте</vt:lpstr>
      <vt:lpstr>Слайд 5</vt:lpstr>
      <vt:lpstr>Особенности ранних рассказов А.П.Чехова:</vt:lpstr>
      <vt:lpstr>Юмор и сатира</vt:lpstr>
      <vt:lpstr>Физкультминутка:</vt:lpstr>
      <vt:lpstr>«Хирургия»(1884)</vt:lpstr>
      <vt:lpstr>Слайд 10</vt:lpstr>
      <vt:lpstr>Слайд 11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путь А. П.Чехова.  Рассказ «Хирургия».</dc:title>
  <dc:creator>Ольга</dc:creator>
  <cp:lastModifiedBy>Ольга</cp:lastModifiedBy>
  <cp:revision>4</cp:revision>
  <dcterms:created xsi:type="dcterms:W3CDTF">2015-03-09T19:30:49Z</dcterms:created>
  <dcterms:modified xsi:type="dcterms:W3CDTF">2015-03-11T16:56:42Z</dcterms:modified>
</cp:coreProperties>
</file>