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AB1CA-4E68-4E22-AAC6-803F48BB35DA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9D07D-B71A-4637-A745-DBE06F4A1D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B06AE-6625-41F5-8981-344AAC534301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13627-10AE-442D-A1DF-1C842EB34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6CBEA-C0DC-46B0-8540-D56741C38EB5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04C34-A45A-4E77-936C-603128810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BD54C-49DB-45EF-B498-54CBA4804D22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D7B7C-A2D3-4211-828C-C4F50FC36C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F9C19-8BD0-4586-805E-8399B12C0FB1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EB110-30EF-4A84-8D65-C5BB8D70D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FA00C-1748-4308-BDA6-55F5EE859B5D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29F48-F482-499F-B83B-AA4F33E936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11E425-9E44-47C8-ACA0-20C83F0BC108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9651F-E812-4870-89C9-94441CB93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07BCB-AA4D-4EA8-A59E-6436FD648436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F9C99-574E-47E7-9F9C-35DC05BB3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A5EB0-1AC1-4AC6-BF7F-720E5AD8C8DB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C3816-AFCC-4490-9D7E-AA0B6A7526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68CEC-7F59-4173-8C4F-127AFFE51B97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A4C92-4862-4CC5-A274-95C18124C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7EE98-BA8C-4BAF-9D63-6CD1FB6CA586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07857-8065-49E5-8CD3-32FB3E73C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823910-764A-4F23-8888-C1EE68CDF761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033BA0-2DC6-4876-BA6B-CE51FB431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Доклад на методическом объединении «Современные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подходы к проектированию урока 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математики»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Корпусова Т.С. учитель математики ЛСОШ № 2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им.Н.Ф.Струченкова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Брянская обл.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357937"/>
          </a:xfrm>
        </p:spPr>
        <p:txBody>
          <a:bodyPr rtlCol="0">
            <a:normAutofit fontScale="625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Особенности личностно ориентированного урока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разнообразных форм и методов организации учебной деятельности, позволяющих раскрыть субъективный опыт учеников;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атмосферы заинтересованности каждого ученика в работе класса;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стимулирование учеников к высказываниям, использованию различных способов выполнения заданий без боязни ошибиться;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дидактического материала, позволяющего ученику выбирать наиболее значимые для него вид и форму учебного содержания;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деятельности ученика не только по конечному результату (правильно-неправильно), но и по процессу его достижения;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поощрение стремления ученика находить свой способ выполнения задания, анализировать способы работы других учеников в ходе урока, выбирать и оценивать наиболее рациональные;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педагогических ситуаций общения на уроке, позволяющих каждому ученику проявлять инициативу, самостоятельность, изобретательность в способах выполнения задания; предоставление возможности для естественного самовыражения ученика.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0061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ИНСТРУКЦИЯ.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Определение целей учения на занятие.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Познавательные цели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Учебные цели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Сегодня на уроке я хочу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Узнать…..                                     Ставить вопросы….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Уточнить…                                  Изображать…..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Понять…                                      Составлять….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Выяснить…                                  Вычислять…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Раскрыть понятия…                   Находить…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Подведение итогов.</a:t>
            </a:r>
            <a:br>
              <a:rPr lang="ru-RU" u="sng" dirty="0" smtClean="0">
                <a:latin typeface="Times New Roman" pitchFamily="18" charset="0"/>
                <a:cs typeface="Times New Roman" pitchFamily="18" charset="0"/>
              </a:rPr>
            </a:br>
            <a:endParaRPr lang="ru-RU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Начните ваш ответ словами: Мне удалось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Узнать...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Понять....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Вычислить...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Применять...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Объяснять...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Другое.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Соотнесите результаты вашей работы с поставленными целями.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Оценочный лист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313" y="3000375"/>
          <a:ext cx="8929718" cy="17573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11"/>
                <a:gridCol w="1408337"/>
                <a:gridCol w="1377745"/>
                <a:gridCol w="1428760"/>
                <a:gridCol w="1020517"/>
                <a:gridCol w="1408375"/>
                <a:gridCol w="1142973"/>
              </a:tblGrid>
              <a:tr h="842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Этапы работы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6675" marR="66675" marT="66675" marB="66675"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Проверка домашней работы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Проверка теории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Проверка формул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Тест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Самостоя</a:t>
                      </a:r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- тельная работа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у доски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296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коллективного способа обучения: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Font typeface="Arial" charset="0"/>
              <a:buNone/>
            </a:pP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Обучение - это общение </a:t>
            </a:r>
            <a:br>
              <a:rPr lang="ru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человека с человеком.</a:t>
            </a:r>
            <a:br>
              <a:rPr lang="ru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А.Петровский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Три вида парной работы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572125"/>
          </a:xfrm>
        </p:spPr>
        <p:txBody>
          <a:bodyPr rtlCol="0">
            <a:normAutofit fontScale="70000" lnSpcReduction="20000"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Статическая пара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которая объединяет по желанию двух учеников, меняющихся ролями «учитель»-«ученик» (пару может составлять два «слабых» ученика, два «сильных», «слабый» и «сильный» - при условии взаимного расположения).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Динамическая четверка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четверо учащихся готовят одно задание, которое разделено на четыре части. После подготовки «своей» части задания и самоконтроля школьник обсуждает задание трижды с каждым партнером, причем каждый раз ему необходимо менять логику изложения, акценты, темп и т.д., т. е. включать механизм адаптации к индивидуальным особенностям товарищей.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Вариативная четверка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которой каждый член группы получает «своё» задание, выполняет его, анализирует вместе с учителем, проводит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взаимообучение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схеме динамической четверки. В результате каждый усваивает содержание четырех заданий.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Предметно-ориентированные технологии обучения 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модульного обучения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Модуль может быть оформлен в виде следующей таблицы: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63" y="3571875"/>
          <a:ext cx="8072493" cy="2840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90831"/>
                <a:gridCol w="2690831"/>
                <a:gridCol w="2690831"/>
              </a:tblGrid>
              <a:tr h="1285884"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Номер учебного элемента, время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Учебный материал с указанием заданий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Руководство по усвоению учебного содержания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8588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Алгоритм составления плана модульного урока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Формулировка темы урока.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  Определение и формулировка цели урока и конечных результатов обучения.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  Разбивка учебного материала на отдельные логически завершенные учебные элементы и определение цели каждого из них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Подбор необходимого фактического материала.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Определение способов учебной деятельности учеников.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Выбор форм и методов преподавания и контроля.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  Составление модуля данного урока, его распечатка.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357188"/>
            <a:ext cx="8643937" cy="5768975"/>
          </a:xfrm>
        </p:spPr>
        <p:txBody>
          <a:bodyPr rtlCol="0">
            <a:normAutofit fontScale="85000" lnSpcReduction="2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Учебных элементов не должно быть много (не более семи), но среди них обязательно должны присутствовать следующие: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  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УЭ-0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-   направлен   на   определение   интегрирующей   цели   по достижению результатов обучения;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УЭ-1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включает задания по выявлению уровня знаний по теме, задания, направленные на овладение новым материалом и т.д.;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УЭ-2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(и т.д.) - отработка учебного материала;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Завершающий УЭ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включает выходной контроль знаний, подведение итогов занятия (оценка степени достижения целей урока), выбор домашнего задания (оно должно быть дифференцированным - с учетом успешности работы учащегося на уроке), рефлексию (оценку своей работы с учетом оценки окружающих).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>
          <a:xfrm>
            <a:off x="428625" y="714375"/>
            <a:ext cx="8229600" cy="58404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dirty="0" smtClean="0"/>
              <a:t>	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Здесь нет уже верха и низа – учителей и учеников – здесь все коллеги, т.е. люди, которые работают вместе ... когда одни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хотят учиться, а другие им помогают в этом. Принуждение ...осталось на низшей ступени образования...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					Ю.М.Лотман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Достоинства модульного обучения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    Цели обучения точно соотносятся с достигнутыми результатами каждого ученика.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    Разработка модулей позволяет уплотнить учебную информацию и представить ее блоками.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  Задается индивидуальный темп учебной деятельности.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    Поэтапный - модульный контроль знаний и практических умений дает определенную гарантию эффективности обучения.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   Достигается определенная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технологизация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 обучения. Обучение в меньшей степени становится зависимым  от педагогического  мастерства учителя.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Обеспечение высокого уровня активизации учащихся на уроке.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Первоочередное формирование навыков самообразования.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Недостатки и ограничения модульного обучения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86375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  Большая трудоемкость при конструировании модулей.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    Разработка   модульных   учебных   программ   требует   высокой педагогической и методической квалификации, специальных учебников и учебных пособий.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  Уровень проблемных модулей часто невелик, что не способствует развитию        творческого        потенциала        обучающихся,        особенно высокоодаренных.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  В условиях модульного обучения часто остаются практически не реализованными      диалоговые      функции      обучения,      сотрудничество обучающихся, их взаимопомощь.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  Если к каждому новому уроку, занятию учитель имеет возможность обновлять содержание учебного материала, пополнять и расширять его, то "модуль" остается как бы "застывшей" формой подачи учебного материала, его модернизация требует значительных усилий.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914400" y="1517650"/>
            <a:ext cx="8229600" cy="534035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Интерактивные технологии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Информационные технологии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Варианты использования средств ИКТ в образовательном процессе: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мультимедийной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поддержкой – в классе стоит один компьютер, им пользуется не только учитель в качестве “электронной доски” (демонстрация рисунков, опытов, виртуальные экскурсии), но и ученики для защиты проектов;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 проходит с компьютерной поддержкой – несколько компьютеров (обычно, в компьютерном классе), за ними работают все ученики одновременно или по очереди выполняют лабораторные работы, тесты, тренировочные упражнения;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урок, интегрированный с информатикой, проходит в компьютерном классе и преследует следующие задачи: во-первых, отработать учебный материал, используя ПК для создания кроссвордов, графиков, игр, таблиц и схем; во-вторых, изучить возможности различных компьютерных программ;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с электронным учебником (возможно дистанционное) с помощью специальных обучающих систем, где традиционные уроки по предмету заменяются самостоятельной работой учащихся с электронными информационными ресурсами.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Интерактивная доска позволяет: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Отойти от традиционного презентационного урока.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Экономить время урока.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Повысить эффективность подачи материала.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Организовать групповую работу (или групповые игры).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Помочь учителю в организации проверки знаний школьников.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Творчески использовать материал.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Учитывать возрастные особенности каждого школьника.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Осуществлять индивидуальный и дифференцированный подход в процессе обучения.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ЗАКЛЮЧЕНИЕ.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63"/>
            <a:ext cx="8229600" cy="542925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Разнообразие операций-воздействий подлежит обобщению. Их можно описать, ими можно овладеть, однако их нельзя предписать для конкретной ситуации, их нельзя предлагать в качестве решения педагогических задач. Разнообразие технологических операций неизбежно предполагает творческий выбор учителем одной из них в сложившихся обстоятельствах.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Основное назначение педагогического воздействия в том, чтобы инициировать потенциально заложенную в школьнике способность стать субъектом. Ни корректирование поведения, ни нормативная оценка, ни подавление воли не выступают в качестве воспитательного результата.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Владение педагогической технологией обеспечивает учителю возможность организации педагогического воздействия в соответствии с его основным назначением - переводом ребенка в позицию субъекта. Уровень овладения педагогической технологией может быть элементарным и профессиональным.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Презентацию подготовила</a:t>
            </a:r>
          </a:p>
          <a:p>
            <a:pPr algn="ctr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Корпусова Т.С., учитель математики </a:t>
            </a:r>
          </a:p>
          <a:p>
            <a:pPr algn="ctr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ЛСОШ № 2 им. Н.Ф.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Струченкова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Ноябрь 2012 г.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Современные технологии обучения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совокупность приемов, применяемых в каком-либо деле, мастерстве, искусстве.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Педагогическая технология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есть продуманная во всех деталях модель совместной учебной и педагогической деятельности по проектированию, организации и проведению учебного процесса с безусловным обеспечением комфортных условий для учащихся и учителя. Педагогическая технология предполагает реализацию идеи полной управляемости учебным процессом.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 современным педагогическим технологиям относятся: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     Личностно-ориентированные технологии обучения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а)  Технология педагогических мастерских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б)  Технология обучения как учебного исследования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в)  Технология коллективной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мыследеятельности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(КМД)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г)  Технология эвристического обучения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 Метод проектов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е)  Вероятностное образование (А. Лобок)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ж) Развивающее обучение - РО (Л.В.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Занков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В.В.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Давыдов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Эльконин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3403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     Предметно-ориентированные технологии обучения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а) Технология постановки цели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б) Технология полного усвоения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(по материалам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В. Кларина)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в) Технология педагогического процесса 		по С. Д. Шевченко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г)  Технология концентрированного 			обучения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Модульное обучение.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3.      Информационные технологии.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а) ИКТ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б) Технологии дистанционного обучения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4.      Технологии оценивания  достижений учащихся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а) технология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б)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безотметочное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обучение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в) рейтинговые технологии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      Интерактивные технологии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а) технология «Развитие критического мышления через чтение и письмо»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б) технология проведения дискуссий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в) технология «Дебаты»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г)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тренинговые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технологии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Личностно ориентированные технологии обучения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493</Words>
  <PresentationFormat>Экран (4:3)</PresentationFormat>
  <Paragraphs>152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Constantia</vt:lpstr>
      <vt:lpstr>Arial</vt:lpstr>
      <vt:lpstr>Calibri</vt:lpstr>
      <vt:lpstr>Wingdings</vt:lpstr>
      <vt:lpstr>Times New Roman</vt:lpstr>
      <vt:lpstr>Тема Office</vt:lpstr>
      <vt:lpstr>Доклад на методическом объединении «Современные подходы к проектированию урока математики»</vt:lpstr>
      <vt:lpstr>Слайд 2</vt:lpstr>
      <vt:lpstr>Современные технологии обучения</vt:lpstr>
      <vt:lpstr>Слайд 4</vt:lpstr>
      <vt:lpstr>  К современным педагогическим технологиям относятся:   </vt:lpstr>
      <vt:lpstr>Слайд 6</vt:lpstr>
      <vt:lpstr>Слайд 7</vt:lpstr>
      <vt:lpstr>Слайд 8</vt:lpstr>
      <vt:lpstr>Слайд 9</vt:lpstr>
      <vt:lpstr>Слайд 10</vt:lpstr>
      <vt:lpstr>Слайд 11</vt:lpstr>
      <vt:lpstr>Подведение итогов. </vt:lpstr>
      <vt:lpstr>Оценочный лист</vt:lpstr>
      <vt:lpstr> Технология коллективного способа обучения: </vt:lpstr>
      <vt:lpstr>Три вида парной работы: </vt:lpstr>
      <vt:lpstr>Слайд 16</vt:lpstr>
      <vt:lpstr>  Технология модульного обучения </vt:lpstr>
      <vt:lpstr>Алгоритм составления плана модульного урока</vt:lpstr>
      <vt:lpstr>Слайд 19</vt:lpstr>
      <vt:lpstr>Достоинства модульного обучения </vt:lpstr>
      <vt:lpstr>Недостатки и ограничения модульного обучения </vt:lpstr>
      <vt:lpstr>Слайд 22</vt:lpstr>
      <vt:lpstr>Слайд 23</vt:lpstr>
      <vt:lpstr>Варианты использования средств ИКТ в образовательном процессе: </vt:lpstr>
      <vt:lpstr>Интерактивная доска позволяет: </vt:lpstr>
      <vt:lpstr>ЗАКЛЮЧЕНИЕ. 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подходы к проектированию урока математики</dc:title>
  <dc:creator>Домашний</dc:creator>
  <cp:lastModifiedBy>Домашний</cp:lastModifiedBy>
  <cp:revision>9</cp:revision>
  <dcterms:created xsi:type="dcterms:W3CDTF">2012-11-14T18:57:39Z</dcterms:created>
  <dcterms:modified xsi:type="dcterms:W3CDTF">2014-01-18T17:15:25Z</dcterms:modified>
</cp:coreProperties>
</file>