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3" r:id="rId3"/>
    <p:sldId id="292" r:id="rId4"/>
    <p:sldId id="293" r:id="rId5"/>
    <p:sldId id="294" r:id="rId6"/>
    <p:sldId id="295" r:id="rId7"/>
    <p:sldId id="298" r:id="rId8"/>
    <p:sldId id="297" r:id="rId9"/>
    <p:sldId id="299" r:id="rId10"/>
    <p:sldId id="300" r:id="rId11"/>
    <p:sldId id="296" r:id="rId12"/>
    <p:sldId id="27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604"/>
    <a:srgbClr val="2F1B03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4" d="100"/>
          <a:sy n="5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E3147-47BC-4B61-A0ED-4E2912E47486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2C97-55AE-4A52-923C-D9726AD0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23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5158-79F1-4C9E-92A7-845FD91DF96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D1DC-EAE9-4D89-BFC6-4C3A2ED3F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64386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опыта работы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 живи – век учись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3" y="3574469"/>
            <a:ext cx="4391816" cy="22566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Кондраковой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Натальи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Васильевны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чителя физики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№13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Ставрополя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OX\Desktop\век жив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16832"/>
            <a:ext cx="3234375" cy="2156250"/>
          </a:xfrm>
          <a:prstGeom prst="rect">
            <a:avLst/>
          </a:prstGeom>
          <a:noFill/>
        </p:spPr>
      </p:pic>
      <p:pic>
        <p:nvPicPr>
          <p:cNvPr id="1027" name="Picture 3" descr="C:\Users\FOX\Desktop\79063582_large_ep05sc011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581127"/>
            <a:ext cx="3532952" cy="198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446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немыслима без современных информационных технологий. Учащиеся очень любят интерактивные модели и задачи, составляют презентации к урокам.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фотО\Images\20130327_130346.jpg"/>
          <p:cNvPicPr>
            <a:picLocks noChangeAspect="1" noChangeArrowheads="1"/>
          </p:cNvPicPr>
          <p:nvPr/>
        </p:nvPicPr>
        <p:blipFill>
          <a:blip r:embed="rId2" cstate="screen">
            <a:lum bright="11000" contrast="-18000"/>
          </a:blip>
          <a:srcRect/>
          <a:stretch>
            <a:fillRect/>
          </a:stretch>
        </p:blipFill>
        <p:spPr bwMode="auto">
          <a:xfrm rot="21262489">
            <a:off x="1743740" y="3815522"/>
            <a:ext cx="3611893" cy="2708920"/>
          </a:xfrm>
          <a:prstGeom prst="rect">
            <a:avLst/>
          </a:prstGeom>
          <a:noFill/>
        </p:spPr>
      </p:pic>
      <p:pic>
        <p:nvPicPr>
          <p:cNvPr id="2051" name="Picture 3" descr="C:\Users\FOX\Desktop\993037_screenshot_big_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49892">
            <a:off x="683568" y="3068960"/>
            <a:ext cx="3041915" cy="2281436"/>
          </a:xfrm>
          <a:prstGeom prst="rect">
            <a:avLst/>
          </a:prstGeom>
          <a:noFill/>
        </p:spPr>
      </p:pic>
      <p:pic>
        <p:nvPicPr>
          <p:cNvPr id="2053" name="Picture 5" descr="C:\Users\FOX\Desktop\mTorqu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57515">
            <a:off x="3178490" y="1891463"/>
            <a:ext cx="3295655" cy="2109219"/>
          </a:xfrm>
          <a:prstGeom prst="rect">
            <a:avLst/>
          </a:prstGeom>
          <a:noFill/>
        </p:spPr>
      </p:pic>
      <p:pic>
        <p:nvPicPr>
          <p:cNvPr id="2054" name="Picture 6" descr="D:\фотО\фоточки1\SDC11174.JPG"/>
          <p:cNvPicPr>
            <a:picLocks noChangeAspect="1" noChangeArrowheads="1"/>
          </p:cNvPicPr>
          <p:nvPr/>
        </p:nvPicPr>
        <p:blipFill>
          <a:blip r:embed="rId5" cstate="screen">
            <a:lum bright="13000" contrast="10000"/>
          </a:blip>
          <a:srcRect/>
          <a:stretch>
            <a:fillRect/>
          </a:stretch>
        </p:blipFill>
        <p:spPr bwMode="auto">
          <a:xfrm rot="21090953">
            <a:off x="5397524" y="2136181"/>
            <a:ext cx="3131839" cy="2348879"/>
          </a:xfrm>
          <a:prstGeom prst="rect">
            <a:avLst/>
          </a:prstGeom>
          <a:noFill/>
        </p:spPr>
      </p:pic>
      <p:pic>
        <p:nvPicPr>
          <p:cNvPr id="2050" name="Picture 2" descr="C:\Users\FOX\Desktop\66349_html_1117f10c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 rot="21148207">
            <a:off x="208290" y="1698914"/>
            <a:ext cx="3024336" cy="2258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636912"/>
            <a:ext cx="3019424" cy="19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деятельности: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кондраков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38464">
            <a:off x="5828220" y="837865"/>
            <a:ext cx="2618660" cy="3600400"/>
          </a:xfrm>
          <a:prstGeom prst="rect">
            <a:avLst/>
          </a:prstGeom>
          <a:noFill/>
        </p:spPr>
      </p:pic>
      <p:pic>
        <p:nvPicPr>
          <p:cNvPr id="4101" name="Picture 5" descr="C:\Users\кабинет физики\Desktop\фото к\DSC_00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83666">
            <a:off x="5108927" y="3798589"/>
            <a:ext cx="3332402" cy="2757406"/>
          </a:xfrm>
          <a:prstGeom prst="rect">
            <a:avLst/>
          </a:prstGeom>
          <a:noFill/>
        </p:spPr>
      </p:pic>
      <p:pic>
        <p:nvPicPr>
          <p:cNvPr id="1026" name="Picture 2" descr="F:\грамоты и дипломы\img0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483541">
            <a:off x="487333" y="1241658"/>
            <a:ext cx="2215263" cy="3137349"/>
          </a:xfrm>
          <a:prstGeom prst="rect">
            <a:avLst/>
          </a:prstGeom>
          <a:noFill/>
        </p:spPr>
      </p:pic>
      <p:pic>
        <p:nvPicPr>
          <p:cNvPr id="1027" name="Picture 3" descr="F:\грамоты и дипломы\img0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60393">
            <a:off x="1836416" y="1397281"/>
            <a:ext cx="2160240" cy="2981647"/>
          </a:xfrm>
          <a:prstGeom prst="rect">
            <a:avLst/>
          </a:prstGeom>
          <a:noFill/>
        </p:spPr>
      </p:pic>
      <p:pic>
        <p:nvPicPr>
          <p:cNvPr id="1028" name="Picture 4" descr="F:\грамоты и дипломы\img0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523733">
            <a:off x="694695" y="3407928"/>
            <a:ext cx="2148181" cy="3115682"/>
          </a:xfrm>
          <a:prstGeom prst="rect">
            <a:avLst/>
          </a:prstGeom>
          <a:noFill/>
        </p:spPr>
      </p:pic>
      <p:pic>
        <p:nvPicPr>
          <p:cNvPr id="4098" name="Picture 2" descr="C:\Users\кабинет физики\Desktop\фото к\SDC10704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 rot="21099393">
            <a:off x="1299421" y="3832252"/>
            <a:ext cx="3485442" cy="2787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20852"/>
            <a:ext cx="8280920" cy="30243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запастись терпением и проявить старание, то посеянные семена знания непременно дадут добрые всходы. Ученья корень горек, а плод сладок. »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/>
              <a:t>                          </a:t>
            </a:r>
            <a:r>
              <a:rPr lang="ru-RU" sz="4000" b="1" dirty="0" smtClean="0"/>
              <a:t>                                                              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          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да Винчи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FOX\Desktop\d891e85043f0c43f16f8d43f79dc665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955722"/>
            <a:ext cx="4752528" cy="285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757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ицак НН\Desktop\черновик по конкурсу\поделки фото\виды школы\Школа 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987"/>
            <a:ext cx="8136904" cy="59696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779" y="2941999"/>
            <a:ext cx="7286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4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моей работы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быть хорошим преподавателем, нужно любить то, что преподаешь, и любить тех, кому преподаешь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В.О.Ключевский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 на печать\SDC104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2027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X\Desktop\дети\img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57795" cy="2232249"/>
          </a:xfrm>
          <a:prstGeom prst="rect">
            <a:avLst/>
          </a:prstGeom>
          <a:noFill/>
        </p:spPr>
      </p:pic>
      <p:pic>
        <p:nvPicPr>
          <p:cNvPr id="2051" name="Picture 3" descr="C:\Users\FOX\Desktop\дети\img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483068"/>
            <a:ext cx="1413940" cy="2165095"/>
          </a:xfrm>
          <a:prstGeom prst="rect">
            <a:avLst/>
          </a:prstGeom>
          <a:noFill/>
        </p:spPr>
      </p:pic>
      <p:pic>
        <p:nvPicPr>
          <p:cNvPr id="2052" name="Picture 4" descr="C:\Users\FOX\Desktop\дети\img0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785794"/>
            <a:ext cx="2448272" cy="1604328"/>
          </a:xfrm>
          <a:prstGeom prst="rect">
            <a:avLst/>
          </a:prstGeom>
          <a:noFill/>
        </p:spPr>
      </p:pic>
      <p:pic>
        <p:nvPicPr>
          <p:cNvPr id="2053" name="Picture 5" descr="C:\Users\FOX\Desktop\дети\img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924944"/>
            <a:ext cx="3029506" cy="2016224"/>
          </a:xfrm>
          <a:prstGeom prst="rect">
            <a:avLst/>
          </a:prstGeom>
          <a:noFill/>
        </p:spPr>
      </p:pic>
      <p:pic>
        <p:nvPicPr>
          <p:cNvPr id="2055" name="Picture 7" descr="C:\Users\FOX\Desktop\дети\img0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1484784"/>
            <a:ext cx="2411760" cy="1594074"/>
          </a:xfrm>
          <a:prstGeom prst="rect">
            <a:avLst/>
          </a:prstGeom>
          <a:noFill/>
        </p:spPr>
      </p:pic>
      <p:pic>
        <p:nvPicPr>
          <p:cNvPr id="2058" name="Picture 10" descr="C:\Users\FOX\Desktop\P512011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4129888"/>
            <a:ext cx="1944216" cy="2728112"/>
          </a:xfrm>
          <a:prstGeom prst="rect">
            <a:avLst/>
          </a:prstGeom>
          <a:noFill/>
        </p:spPr>
      </p:pic>
      <p:pic>
        <p:nvPicPr>
          <p:cNvPr id="2059" name="Picture 11" descr="C:\Users\FOX\Desktop\дети\P51201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2492896"/>
            <a:ext cx="2023261" cy="1517446"/>
          </a:xfrm>
          <a:prstGeom prst="rect">
            <a:avLst/>
          </a:prstGeom>
          <a:noFill/>
        </p:spPr>
      </p:pic>
      <p:pic>
        <p:nvPicPr>
          <p:cNvPr id="2063" name="Picture 15" descr="C:\Users\FOX\Desktop\дети\Фото079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2780928"/>
            <a:ext cx="1920213" cy="1440160"/>
          </a:xfrm>
          <a:prstGeom prst="rect">
            <a:avLst/>
          </a:prstGeom>
          <a:noFill/>
        </p:spPr>
      </p:pic>
      <p:pic>
        <p:nvPicPr>
          <p:cNvPr id="2065" name="Picture 17" descr="C:\Users\FOX\Desktop\дети\SDC1197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63688" y="2276872"/>
            <a:ext cx="1440160" cy="1920213"/>
          </a:xfrm>
          <a:prstGeom prst="rect">
            <a:avLst/>
          </a:prstGeom>
          <a:noFill/>
        </p:spPr>
      </p:pic>
      <p:pic>
        <p:nvPicPr>
          <p:cNvPr id="2066" name="Picture 18" descr="C:\Users\FOX\Desktop\дети\P714026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2276872"/>
            <a:ext cx="1782198" cy="2376264"/>
          </a:xfrm>
          <a:prstGeom prst="rect">
            <a:avLst/>
          </a:prstGeom>
          <a:noFill/>
        </p:spPr>
      </p:pic>
      <p:pic>
        <p:nvPicPr>
          <p:cNvPr id="2068" name="Picture 20" descr="C:\Users\FOX\Desktop\дети\SDC11456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051720" y="4005064"/>
            <a:ext cx="2139702" cy="2852936"/>
          </a:xfrm>
          <a:prstGeom prst="rect">
            <a:avLst/>
          </a:prstGeom>
          <a:noFill/>
        </p:spPr>
      </p:pic>
      <p:pic>
        <p:nvPicPr>
          <p:cNvPr id="2069" name="Picture 21" descr="C:\Users\FOX\Desktop\дети\img02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94734" y="0"/>
            <a:ext cx="2169133" cy="1428736"/>
          </a:xfrm>
          <a:prstGeom prst="rect">
            <a:avLst/>
          </a:prstGeom>
          <a:noFill/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шаги детей…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7841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шаги учеников 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FOX\Desktop\SDC11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507854" cy="4677139"/>
          </a:xfrm>
          <a:prstGeom prst="rect">
            <a:avLst/>
          </a:prstGeom>
          <a:noFill/>
        </p:spPr>
      </p:pic>
      <p:pic>
        <p:nvPicPr>
          <p:cNvPr id="5123" name="Picture 3" descr="F:\фото на печать\SDC111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196752"/>
            <a:ext cx="4187957" cy="3140968"/>
          </a:xfrm>
          <a:prstGeom prst="rect">
            <a:avLst/>
          </a:prstGeom>
          <a:noFill/>
        </p:spPr>
      </p:pic>
      <p:pic>
        <p:nvPicPr>
          <p:cNvPr id="5124" name="Picture 4" descr="F:\фото старое\SDC104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4221088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1196752"/>
            <a:ext cx="3384376" cy="4608512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хочу, чтобы из   школы  выходили не «напичканные» книжными параграфами, таблицами и правилами «отличники», а подарить миру позитивно и критически мыслящую, деятельную, уверенную в своих силах личность, умеющую не только «поглощать» знания, но способную самостоятельно добывать и применять эти знания на практике.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фото на печать\ф\P11004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285860"/>
            <a:ext cx="3079418" cy="2500330"/>
          </a:xfrm>
          <a:prstGeom prst="rect">
            <a:avLst/>
          </a:prstGeom>
          <a:noFill/>
        </p:spPr>
      </p:pic>
      <p:pic>
        <p:nvPicPr>
          <p:cNvPr id="8" name="Picture 2" descr="F:\фото на печать\ф\P11004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16632"/>
            <a:ext cx="2808312" cy="3744416"/>
          </a:xfrm>
          <a:prstGeom prst="rect">
            <a:avLst/>
          </a:prstGeom>
          <a:noFill/>
        </p:spPr>
      </p:pic>
      <p:pic>
        <p:nvPicPr>
          <p:cNvPr id="3076" name="Picture 4" descr="C:\Users\FOX\Desktop\albert-einste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786190"/>
            <a:ext cx="3888432" cy="2848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кабинет физики\Desktop\clip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3284984"/>
            <a:ext cx="1415032" cy="205229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268760"/>
          </a:xfrm>
        </p:spPr>
        <p:txBody>
          <a:bodyPr>
            <a:no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Провожу уроки,  способствующие саморазвитию учащихся, их творческого потенциала через познание единой физической картины мира, единство развития живой и неживой материи, через исторические факты, показывающие развитие науки и вклад отечественных и  учёных  мира в её становление и применение законов физики в производстве, технике и жизненных ситуациях.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абинет физики\Desktop\pop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00261"/>
            <a:ext cx="1656184" cy="2211006"/>
          </a:xfrm>
          <a:prstGeom prst="rect">
            <a:avLst/>
          </a:prstGeom>
          <a:noFill/>
        </p:spPr>
      </p:pic>
      <p:pic>
        <p:nvPicPr>
          <p:cNvPr id="1029" name="Picture 5" descr="C:\Users\кабинет физики\Desktop\b1660535556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068960"/>
            <a:ext cx="2371944" cy="1944216"/>
          </a:xfrm>
          <a:prstGeom prst="rect">
            <a:avLst/>
          </a:prstGeom>
          <a:noFill/>
        </p:spPr>
      </p:pic>
      <p:pic>
        <p:nvPicPr>
          <p:cNvPr id="1030" name="Picture 6" descr="C:\Users\кабинет физики\Desktop\1296476608_clip77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4941168"/>
            <a:ext cx="2231529" cy="1671930"/>
          </a:xfrm>
          <a:prstGeom prst="rect">
            <a:avLst/>
          </a:prstGeom>
          <a:noFill/>
        </p:spPr>
      </p:pic>
      <p:pic>
        <p:nvPicPr>
          <p:cNvPr id="1031" name="Picture 7" descr="C:\Users\кабинет физики\Desktop\ku-mediu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1124744"/>
            <a:ext cx="1800200" cy="2210871"/>
          </a:xfrm>
          <a:prstGeom prst="rect">
            <a:avLst/>
          </a:prstGeom>
          <a:noFill/>
        </p:spPr>
      </p:pic>
      <p:pic>
        <p:nvPicPr>
          <p:cNvPr id="1032" name="Picture 8" descr="C:\Users\кабинет физики\Desktop\e32ef8bab9aa76645598331c04429ce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6372200" y="1124744"/>
            <a:ext cx="2123728" cy="2019750"/>
          </a:xfrm>
          <a:prstGeom prst="rect">
            <a:avLst/>
          </a:prstGeom>
          <a:noFill/>
        </p:spPr>
      </p:pic>
      <p:pic>
        <p:nvPicPr>
          <p:cNvPr id="1033" name="Picture 9" descr="C:\Users\кабинет физики\Desktop\272627skydivers280x2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5141876"/>
            <a:ext cx="2234952" cy="1716124"/>
          </a:xfrm>
          <a:prstGeom prst="rect">
            <a:avLst/>
          </a:prstGeom>
          <a:noFill/>
        </p:spPr>
      </p:pic>
      <p:pic>
        <p:nvPicPr>
          <p:cNvPr id="1035" name="Picture 11" descr="C:\Users\кабинет физики\Desktop\29368875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76056" y="3284984"/>
            <a:ext cx="2505878" cy="1872208"/>
          </a:xfrm>
          <a:prstGeom prst="rect">
            <a:avLst/>
          </a:prstGeom>
          <a:noFill/>
        </p:spPr>
      </p:pic>
      <p:pic>
        <p:nvPicPr>
          <p:cNvPr id="1036" name="Picture 12" descr="C:\Users\кабинет физики\Desktop\ebb_tide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20272" y="5013176"/>
            <a:ext cx="1907051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коллективные,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групповые,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индивидуально-групповые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бинет физики\Desktop\новые фотки\P11704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632"/>
            <a:ext cx="2355726" cy="3140968"/>
          </a:xfrm>
          <a:prstGeom prst="rect">
            <a:avLst/>
          </a:prstGeom>
          <a:noFill/>
        </p:spPr>
      </p:pic>
      <p:pic>
        <p:nvPicPr>
          <p:cNvPr id="2052" name="Picture 4" descr="C:\Users\кабинет физики\Desktop\фото к\ф\P1100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404664"/>
            <a:ext cx="2383341" cy="2219554"/>
          </a:xfrm>
          <a:prstGeom prst="rect">
            <a:avLst/>
          </a:prstGeom>
          <a:noFill/>
        </p:spPr>
      </p:pic>
      <p:pic>
        <p:nvPicPr>
          <p:cNvPr id="2053" name="Picture 5" descr="C:\Users\кабинет физики\Desktop\3252918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861048"/>
            <a:ext cx="3317354" cy="2848056"/>
          </a:xfrm>
          <a:prstGeom prst="rect">
            <a:avLst/>
          </a:prstGeom>
          <a:noFill/>
        </p:spPr>
      </p:pic>
      <p:pic>
        <p:nvPicPr>
          <p:cNvPr id="2051" name="Picture 3" descr="C:\Users\кабинет физики\Desktop\фото к\ф\P11004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573016"/>
            <a:ext cx="3600400" cy="2939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дифференцированного подхода в обучении позволяет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каждому учащемуся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абинет физики\Desktop\0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916832"/>
            <a:ext cx="2348078" cy="1761059"/>
          </a:xfrm>
          <a:prstGeom prst="rect">
            <a:avLst/>
          </a:prstGeom>
          <a:noFill/>
        </p:spPr>
      </p:pic>
      <p:pic>
        <p:nvPicPr>
          <p:cNvPr id="3074" name="Picture 2" descr="C:\Users\кабинет физики\Desktop\новые фотки\P11704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66386">
            <a:off x="158951" y="1312461"/>
            <a:ext cx="2553748" cy="3404997"/>
          </a:xfrm>
          <a:prstGeom prst="rect">
            <a:avLst/>
          </a:prstGeom>
          <a:noFill/>
        </p:spPr>
      </p:pic>
      <p:pic>
        <p:nvPicPr>
          <p:cNvPr id="3076" name="Picture 4" descr="C:\Users\кабинет физики\Desktop\obf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86321">
            <a:off x="3276073" y="3877941"/>
            <a:ext cx="3707904" cy="2780928"/>
          </a:xfrm>
          <a:prstGeom prst="rect">
            <a:avLst/>
          </a:prstGeom>
          <a:noFill/>
        </p:spPr>
      </p:pic>
      <p:pic>
        <p:nvPicPr>
          <p:cNvPr id="3075" name="Picture 3" descr="C:\Users\кабинет физики\Desktop\новые фотки\P11704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8724">
            <a:off x="5613580" y="1196752"/>
            <a:ext cx="2970330" cy="3960440"/>
          </a:xfrm>
          <a:prstGeom prst="rect">
            <a:avLst/>
          </a:prstGeom>
          <a:noFill/>
        </p:spPr>
      </p:pic>
      <p:pic>
        <p:nvPicPr>
          <p:cNvPr id="3077" name="Picture 5" descr="C:\Users\кабинет физики\Desktop\новые фотки\P117046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295939">
            <a:off x="1096496" y="3841885"/>
            <a:ext cx="2193708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проектно-исследовательской технологии позволило решать ряд важных образовательных задач: выдвигать темы проектов, определять свою позицию, вырабатывать самостоятельный взгляд на решение проблемы.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IMG_035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284984"/>
            <a:ext cx="4199384" cy="34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0369"/>
          <p:cNvPicPr>
            <a:picLocks noChangeAspect="1" noChangeArrowheads="1"/>
          </p:cNvPicPr>
          <p:nvPr/>
        </p:nvPicPr>
        <p:blipFill>
          <a:blip r:embed="rId3" cstate="screen">
            <a:lum bright="14000" contrast="10000"/>
          </a:blip>
          <a:srcRect/>
          <a:stretch>
            <a:fillRect/>
          </a:stretch>
        </p:blipFill>
        <p:spPr bwMode="auto">
          <a:xfrm>
            <a:off x="5868144" y="1628800"/>
            <a:ext cx="27363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11003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0" y="1557338"/>
            <a:ext cx="38147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229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Описание опыта работы  век живи – век учись     </vt:lpstr>
      <vt:lpstr>Девиз моей работы:  «Чтобы быть хорошим преподавателем, нужно любить то, что преподаешь, и любить тех, кому преподаешь»                                                       В.О.Ключевский</vt:lpstr>
      <vt:lpstr>Первые шаги детей…</vt:lpstr>
      <vt:lpstr>Первые шаги учеников …</vt:lpstr>
      <vt:lpstr>Я хочу, чтобы из   школы  выходили не «напичканные» книжными параграфами, таблицами и правилами «отличники», а подарить миру позитивно и критически мыслящую, деятельную, уверенную в своих силах личность, умеющую не только «поглощать» знания, но способную самостоятельно добывать и применять эти знания на практике.</vt:lpstr>
      <vt:lpstr>Провожу уроки,  способствующие саморазвитию учащихся, их творческого потенциала через познание единой физической картины мира, единство развития живой и неживой материи, через исторические факты, показывающие развитие науки и вклад отечественных и  учёных  мира в её становление и применение законов физики в производстве, технике и жизненных ситуациях.</vt:lpstr>
      <vt:lpstr>Формы работы:   - коллективные,   - групповые,   - индивидуально-групповые</vt:lpstr>
      <vt:lpstr>Применение дифференцированного подхода в обучении позволяет самореализоваться каждому учащемуся</vt:lpstr>
      <vt:lpstr>Использование проектно-исследовательской технологии позволило решать ряд важных образовательных задач: выдвигать темы проектов, определять свою позицию, вырабатывать самостоятельный взгляд на решение проблемы.</vt:lpstr>
      <vt:lpstr>Проектно-исследовательская деятельность немыслима без современных информационных технологий. Учащиеся очень любят интерактивные модели и задачи, составляют презентации к урокам.</vt:lpstr>
      <vt:lpstr>Результативность деятельности:</vt:lpstr>
      <vt:lpstr>«Если запастись терпением и проявить старание, то посеянные семена знания непременно дадут добрые всходы. Ученья корень горек, а плод сладок. »                                                                                         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Пицак НН</dc:creator>
  <cp:lastModifiedBy>кабинет физики</cp:lastModifiedBy>
  <cp:revision>121</cp:revision>
  <dcterms:created xsi:type="dcterms:W3CDTF">2013-01-18T19:10:23Z</dcterms:created>
  <dcterms:modified xsi:type="dcterms:W3CDTF">2014-01-23T11:49:01Z</dcterms:modified>
</cp:coreProperties>
</file>