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3" r:id="rId6"/>
    <p:sldId id="265" r:id="rId7"/>
    <p:sldId id="269" r:id="rId8"/>
    <p:sldId id="267" r:id="rId9"/>
    <p:sldId id="268" r:id="rId10"/>
    <p:sldId id="279" r:id="rId11"/>
    <p:sldId id="274" r:id="rId12"/>
    <p:sldId id="275" r:id="rId13"/>
    <p:sldId id="276" r:id="rId14"/>
    <p:sldId id="277" r:id="rId15"/>
    <p:sldId id="259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1" autoAdjust="0"/>
  </p:normalViewPr>
  <p:slideViewPr>
    <p:cSldViewPr>
      <p:cViewPr varScale="1">
        <p:scale>
          <a:sx n="41" d="100"/>
          <a:sy n="41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FD09F-4309-4774-AA3F-91A37BB58999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25E23-AD14-4FB6-BFB4-79B81C103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5E23-AD14-4FB6-BFB4-79B81C1038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5E23-AD14-4FB6-BFB4-79B81C1038F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C66905-6B2B-4737-935B-1485322E3C1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EC2F859-A450-41C6-9E15-3C850DFB8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внеклассного чтения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по произведению</a:t>
            </a:r>
          </a:p>
          <a:p>
            <a:pPr>
              <a:buNone/>
            </a:pPr>
            <a:r>
              <a:rPr lang="ru-RU" sz="3600" dirty="0" smtClean="0"/>
              <a:t>Оскара Уайльда </a:t>
            </a:r>
          </a:p>
          <a:p>
            <a:pPr algn="ctr">
              <a:buNone/>
            </a:pPr>
            <a:r>
              <a:rPr lang="ru-RU" sz="3600" dirty="0" smtClean="0"/>
              <a:t>«Мальчик-звезда».</a:t>
            </a:r>
            <a:endParaRPr lang="ru-RU" sz="3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08012"/>
            <a:ext cx="2704604" cy="395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Какой эпизод сказки положил начало перерождению Мальчика-звезды?</a:t>
            </a:r>
            <a:br>
              <a:rPr lang="ru-RU" dirty="0" smtClean="0"/>
            </a:br>
            <a:r>
              <a:rPr lang="ru-RU" dirty="0" smtClean="0"/>
              <a:t> Как вы считаете, что же ДЕЛАЕТ ЛЮДЕЙ НЕКРАСИВЫМИ?</a:t>
            </a:r>
            <a:br>
              <a:rPr lang="ru-RU" dirty="0" smtClean="0"/>
            </a:br>
            <a:r>
              <a:rPr lang="ru-RU" dirty="0" smtClean="0"/>
              <a:t>Получил ли Мальчик-звезда наказание за свои поступки?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Мальчик-звезда наказан…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11904"/>
            <a:ext cx="5598560" cy="445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Путь духовного очищения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ступень – ЭГОИЗМ, СЕБЯЛЮБИЕ</a:t>
            </a:r>
          </a:p>
          <a:p>
            <a:r>
              <a:rPr lang="ru-RU" dirty="0" smtClean="0"/>
              <a:t>2 ступень -  СТРАДАНИЕ</a:t>
            </a:r>
          </a:p>
          <a:p>
            <a:r>
              <a:rPr lang="ru-RU" dirty="0" smtClean="0"/>
              <a:t>3 ступень -  ТЕРПЕНИЕ</a:t>
            </a:r>
          </a:p>
          <a:p>
            <a:r>
              <a:rPr lang="ru-RU" dirty="0" smtClean="0"/>
              <a:t>4 ступень – МИЛОСЕРДИЕ</a:t>
            </a:r>
          </a:p>
          <a:p>
            <a:r>
              <a:rPr lang="ru-RU" dirty="0" smtClean="0"/>
              <a:t>5 ступень - ДОБРО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Какое вознаграждение получает Мальчик-звезда за свою доброту, милосердие, терпение, страдание в конце сказки?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809" y="1628800"/>
            <a:ext cx="540060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852936"/>
            <a:ext cx="1333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Истинная красота-</a:t>
            </a:r>
            <a:br>
              <a:rPr lang="ru-RU" dirty="0" smtClean="0"/>
            </a:br>
            <a:r>
              <a:rPr lang="ru-RU" dirty="0" smtClean="0"/>
              <a:t>это сочетание внешности и внутреннего мира человека.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180619" cy="377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АФОРИЗМЫ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 наружность нужно украшать, но быть красивыми в духовных начинаниях.   </a:t>
            </a:r>
          </a:p>
          <a:p>
            <a:pPr algn="r">
              <a:buNone/>
            </a:pPr>
            <a:r>
              <a:rPr lang="ru-RU" dirty="0" smtClean="0"/>
              <a:t>Фалес</a:t>
            </a:r>
          </a:p>
          <a:p>
            <a:pPr>
              <a:buNone/>
            </a:pPr>
            <a:r>
              <a:rPr lang="ru-RU" dirty="0" smtClean="0"/>
              <a:t>При красоте души не замечаешь </a:t>
            </a:r>
            <a:r>
              <a:rPr lang="ru-RU" dirty="0" err="1" smtClean="0"/>
              <a:t>физиче</a:t>
            </a:r>
            <a:r>
              <a:rPr lang="ru-RU" dirty="0" smtClean="0"/>
              <a:t> -</a:t>
            </a:r>
            <a:r>
              <a:rPr lang="ru-RU" dirty="0" err="1" smtClean="0"/>
              <a:t>ского</a:t>
            </a:r>
            <a:r>
              <a:rPr lang="ru-RU" dirty="0" smtClean="0"/>
              <a:t> несовершенства.</a:t>
            </a:r>
          </a:p>
          <a:p>
            <a:pPr algn="r">
              <a:buNone/>
            </a:pPr>
            <a:r>
              <a:rPr lang="ru-RU" dirty="0" smtClean="0"/>
              <a:t>И. Шевелёв</a:t>
            </a:r>
          </a:p>
          <a:p>
            <a:pPr>
              <a:buNone/>
            </a:pPr>
            <a:r>
              <a:rPr lang="ru-RU" dirty="0" smtClean="0"/>
              <a:t>Одним из дурных последствий жестокого поступка является то, что ожесточаются сердца очевидцев.                            Ч. </a:t>
            </a:r>
            <a:r>
              <a:rPr lang="ru-RU" dirty="0" err="1" smtClean="0"/>
              <a:t>Бакстон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всё то золото, что блестит.</a:t>
            </a:r>
          </a:p>
          <a:p>
            <a:r>
              <a:rPr lang="ru-RU" dirty="0" smtClean="0"/>
              <a:t> Красна ягодка, да на вкус горька.</a:t>
            </a:r>
          </a:p>
          <a:p>
            <a:r>
              <a:rPr lang="ru-RU" dirty="0" smtClean="0"/>
              <a:t> Доброта всегда одержит верх над красотой.  </a:t>
            </a:r>
          </a:p>
          <a:p>
            <a:r>
              <a:rPr lang="ru-RU" dirty="0" smtClean="0"/>
              <a:t>Красота без доброты умирает. </a:t>
            </a:r>
          </a:p>
          <a:p>
            <a:r>
              <a:rPr lang="ru-RU" dirty="0" smtClean="0"/>
              <a:t> Как аукнется, так и откликнется.</a:t>
            </a:r>
          </a:p>
          <a:p>
            <a:r>
              <a:rPr lang="ru-RU" dirty="0" smtClean="0"/>
              <a:t> Жизнь дана на добрые дела.</a:t>
            </a:r>
          </a:p>
          <a:p>
            <a:r>
              <a:rPr lang="ru-RU" dirty="0" smtClean="0"/>
              <a:t> Снаружи красота, внутри пустота.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</a:t>
            </a:r>
            <a:r>
              <a:rPr lang="ru-RU" dirty="0" smtClean="0"/>
              <a:t> </a:t>
            </a:r>
            <a:r>
              <a:rPr lang="ru-RU" dirty="0" smtClean="0"/>
              <a:t>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Что такое истинная красота человека?</a:t>
            </a:r>
          </a:p>
          <a:p>
            <a:r>
              <a:rPr lang="ru-RU" dirty="0" smtClean="0"/>
              <a:t>2. Что эта красота несет миру?</a:t>
            </a:r>
          </a:p>
          <a:p>
            <a:r>
              <a:rPr lang="ru-RU" dirty="0" smtClean="0"/>
              <a:t>3. Почему люди должны отвечать за свои поступки?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эти три вопроса мы попытаемся ответить, опираясь на произведение О. Уайльда.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Ночное небо…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27469"/>
            <a:ext cx="8136904" cy="492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Звезда…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689387"/>
            <a:ext cx="8419742" cy="505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Звезда и мальчик…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ЗВЕЗДА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МАЛЬЧИК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Красота необыкновенная, далёкая</a:t>
            </a:r>
          </a:p>
          <a:p>
            <a:r>
              <a:rPr lang="ru-RU" dirty="0" smtClean="0"/>
              <a:t>Неземная красота, которая  может нести свет, вести за собой – «путеводная звезда»</a:t>
            </a:r>
          </a:p>
          <a:p>
            <a:r>
              <a:rPr lang="ru-RU" dirty="0" smtClean="0"/>
              <a:t>Может быть образцом красоты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Каким мы ожидали увидеть Мальчика- звезду?</a:t>
            </a:r>
          </a:p>
          <a:p>
            <a:pPr>
              <a:buNone/>
            </a:pPr>
            <a:r>
              <a:rPr lang="ru-RU" dirty="0" smtClean="0"/>
              <a:t>( Он должен быть красивым, и с ним должно быть связано что-то волшебное)</a:t>
            </a:r>
          </a:p>
          <a:p>
            <a:r>
              <a:rPr lang="ru-RU" dirty="0" smtClean="0"/>
              <a:t>Но что же мы увидели на самом деле?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Как отнеслись Лесорубы к своей находке?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36" y="1808441"/>
            <a:ext cx="6115789" cy="486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мальчика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018726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Внешняя красота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Внутренний мир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золотые кудри – как лепестки нарцисса</a:t>
            </a:r>
          </a:p>
          <a:p>
            <a:r>
              <a:rPr lang="ru-RU" dirty="0" smtClean="0"/>
              <a:t> губы – лепестки роз </a:t>
            </a:r>
          </a:p>
          <a:p>
            <a:r>
              <a:rPr lang="ru-RU" dirty="0" smtClean="0"/>
              <a:t>глаза – фиалки</a:t>
            </a:r>
          </a:p>
          <a:p>
            <a:r>
              <a:rPr lang="ru-RU" dirty="0" smtClean="0"/>
              <a:t> строен – как цветок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он вырос себялюбивым, гордым и жестоким; </a:t>
            </a:r>
          </a:p>
          <a:p>
            <a:r>
              <a:rPr lang="ru-RU" dirty="0" smtClean="0"/>
              <a:t>смотрел сверху вниз; </a:t>
            </a:r>
          </a:p>
          <a:p>
            <a:r>
              <a:rPr lang="ru-RU" dirty="0" smtClean="0"/>
              <a:t>он помыкал детьми и называл их своими слугами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914400"/>
          </a:xfrm>
        </p:spPr>
        <p:txBody>
          <a:bodyPr/>
          <a:lstStyle/>
          <a:p>
            <a:pPr algn="ctr"/>
            <a:r>
              <a:rPr lang="ru-RU" sz="6000" dirty="0" smtClean="0"/>
              <a:t>«И его сверстники слушались </a:t>
            </a:r>
            <a:r>
              <a:rPr lang="ru-RU" sz="6000" dirty="0" smtClean="0"/>
              <a:t>его» </a:t>
            </a: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248</TotalTime>
  <Words>327</Words>
  <Application>Microsoft Office PowerPoint</Application>
  <PresentationFormat>Экран (4:3)</PresentationFormat>
  <Paragraphs>60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Урок внеклассного чтения</vt:lpstr>
      <vt:lpstr>Цели урока:</vt:lpstr>
      <vt:lpstr>Ночное небо…</vt:lpstr>
      <vt:lpstr>Звезда…</vt:lpstr>
      <vt:lpstr>Звезда и мальчик…</vt:lpstr>
      <vt:lpstr>Как отнеслись Лесорубы к своей находке? </vt:lpstr>
      <vt:lpstr>Портрет мальчика </vt:lpstr>
      <vt:lpstr>Сравни:</vt:lpstr>
      <vt:lpstr>«И его сверстники слушались его» </vt:lpstr>
      <vt:lpstr>  Какой эпизод сказки положил начало перерождению Мальчика-звезды?  Как вы считаете, что же ДЕЛАЕТ ЛЮДЕЙ НЕКРАСИВЫМИ? Получил ли Мальчик-звезда наказание за свои поступки?</vt:lpstr>
      <vt:lpstr>Мальчик-звезда наказан…</vt:lpstr>
      <vt:lpstr>Путь духовного очищения</vt:lpstr>
      <vt:lpstr>Какое вознаграждение получает Мальчик-звезда за свою доброту, милосердие, терпение, страдание в конце сказки?</vt:lpstr>
      <vt:lpstr>Истинная красота- это сочетание внешности и внутреннего мира человека.</vt:lpstr>
      <vt:lpstr>АФОРИЗМЫ</vt:lpstr>
      <vt:lpstr>Пословицы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внеклассного чтения</dc:title>
  <dc:creator>георгий</dc:creator>
  <cp:lastModifiedBy>Администратор</cp:lastModifiedBy>
  <cp:revision>28</cp:revision>
  <dcterms:created xsi:type="dcterms:W3CDTF">2012-07-03T11:00:00Z</dcterms:created>
  <dcterms:modified xsi:type="dcterms:W3CDTF">2013-02-11T21:31:43Z</dcterms:modified>
</cp:coreProperties>
</file>