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0" r:id="rId2"/>
    <p:sldId id="291" r:id="rId3"/>
    <p:sldId id="292" r:id="rId4"/>
    <p:sldId id="294" r:id="rId5"/>
  </p:sldIdLst>
  <p:sldSz cx="9144000" cy="6858000" type="screen4x3"/>
  <p:notesSz cx="9945688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9D5E83C-0EEA-4A7A-830D-82E767D3B53C}">
          <p14:sldIdLst/>
        </p14:section>
        <p14:section name="Раздел без заголовка" id="{2F609778-A582-412E-8A50-45E6FBBA59EF}">
          <p14:sldIdLst>
            <p14:sldId id="290"/>
            <p14:sldId id="291"/>
            <p14:sldId id="292"/>
            <p14:sldId id="294"/>
          </p14:sldIdLst>
        </p14:section>
        <p14:section name="Раздел без заголовка" id="{1FECB510-84C6-4DFA-B0D4-455C061C890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9822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160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9B95-8295-41EE-B2B4-AC0CEC8A6403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85638-C501-48B7-A31A-12D4D1B2F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529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E1CAA-7A08-4B02-BEB7-3C3D6007AC27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F1A14-FF2A-4895-A390-EC3C9CCAE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9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024-CEC0-4F46-AD21-5DABADB15B29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1A1C-6FB5-4F47-9D28-2737DC31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4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024-CEC0-4F46-AD21-5DABADB15B29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1A1C-6FB5-4F47-9D28-2737DC31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72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024-CEC0-4F46-AD21-5DABADB15B29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1A1C-6FB5-4F47-9D28-2737DC31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7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024-CEC0-4F46-AD21-5DABADB15B29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1A1C-6FB5-4F47-9D28-2737DC31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63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024-CEC0-4F46-AD21-5DABADB15B29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1A1C-6FB5-4F47-9D28-2737DC31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7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024-CEC0-4F46-AD21-5DABADB15B29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1A1C-6FB5-4F47-9D28-2737DC31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6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024-CEC0-4F46-AD21-5DABADB15B29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1A1C-6FB5-4F47-9D28-2737DC31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3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024-CEC0-4F46-AD21-5DABADB15B29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1A1C-6FB5-4F47-9D28-2737DC31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47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024-CEC0-4F46-AD21-5DABADB15B29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1A1C-6FB5-4F47-9D28-2737DC31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0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024-CEC0-4F46-AD21-5DABADB15B29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1A1C-6FB5-4F47-9D28-2737DC31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78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024-CEC0-4F46-AD21-5DABADB15B29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1A1C-6FB5-4F47-9D28-2737DC31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2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4000">
              <a:schemeClr val="accent1">
                <a:tint val="44500"/>
                <a:satMod val="16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78024-CEC0-4F46-AD21-5DABADB15B29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91A1C-6FB5-4F47-9D28-2737DC31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87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116632"/>
            <a:ext cx="82809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Сказка о мертвой царевне и о семи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богатырях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2963"/>
            <a:ext cx="7848872" cy="5886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19442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7112"/>
            <a:ext cx="19442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79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116632"/>
            <a:ext cx="82809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Сказка о мертвой царевне и о семи богатырях</a:t>
            </a:r>
            <a:endParaRPr lang="ru-RU" sz="3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98468" y="1556792"/>
            <a:ext cx="2645532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Свойство зеркальце имело:</a:t>
            </a:r>
          </a:p>
          <a:p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ГОВОРИТЬ ОНО УМЕЛО!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23692"/>
            <a:ext cx="2088232" cy="144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4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116632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Сказка о золотой рыбке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98468" y="1556792"/>
            <a:ext cx="2645532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Жил старик со своею старухой</a:t>
            </a:r>
          </a:p>
          <a:p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САМОГО СИНЕГО МОРЯ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УМЕЛО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93" y="1556792"/>
            <a:ext cx="6293359" cy="4877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10" l="0" r="989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71924"/>
            <a:ext cx="2737454" cy="38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1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116632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Сказка о 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царе </a:t>
            </a:r>
            <a:r>
              <a:rPr lang="ru-RU" sz="3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Салтане</a:t>
            </a:r>
            <a:endParaRPr lang="ru-RU" sz="3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98468" y="1556792"/>
            <a:ext cx="2645532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— Белка песенки 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поет,</a:t>
            </a:r>
            <a:endParaRPr lang="ru-RU" sz="3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 ОРЕШКИ ВСЕ 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ГРЫЗЕТ!</a:t>
            </a:r>
            <a:endParaRPr lang="ru-RU" sz="3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0" y="1556792"/>
            <a:ext cx="6202910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684" y="3210209"/>
            <a:ext cx="2844316" cy="2385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66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80</cp:revision>
  <cp:lastPrinted>2014-08-25T22:35:47Z</cp:lastPrinted>
  <dcterms:created xsi:type="dcterms:W3CDTF">2014-02-08T17:19:27Z</dcterms:created>
  <dcterms:modified xsi:type="dcterms:W3CDTF">2015-03-03T22:00:08Z</dcterms:modified>
</cp:coreProperties>
</file>