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фоны\bd98ef9b58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6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84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9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фоны\e6da381879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8679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ны\b71903c7bd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6959"/>
            <a:ext cx="12192000" cy="289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9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фоны\ad67632752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69"/>
            <a:ext cx="12192000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3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фоны\a3148191ac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311691" cy="682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04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фоны\1370cfd96d0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3873"/>
            <a:ext cx="12192000" cy="25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фоны\b71903c7bd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09" y="1"/>
            <a:ext cx="12212809" cy="290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25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4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69E5-5651-408B-A31F-EF80C46D8CE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0547-535F-4A5B-9D1E-727FA3241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6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6882" y="2452545"/>
            <a:ext cx="10363200" cy="1470025"/>
          </a:xfrm>
        </p:spPr>
        <p:txBody>
          <a:bodyPr/>
          <a:lstStyle/>
          <a:p>
            <a:r>
              <a:rPr lang="ru-RU" dirty="0" smtClean="0"/>
              <a:t>Артикуляционные разминки.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9746" y="93518"/>
            <a:ext cx="8534400" cy="1752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ndantino script" panose="02000400000000000000" pitchFamily="2" charset="0"/>
              </a:rPr>
              <a:t>Подготовила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ndantino script" panose="02000400000000000000" pitchFamily="2" charset="0"/>
              </a:rPr>
              <a:t>Заплатина Е.И.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ndantino script" panose="02000400000000000000" pitchFamily="2" charset="0"/>
              </a:rPr>
              <a:t>Учитель русского языка и литературы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ndantino script" panose="02000400000000000000" pitchFamily="2" charset="0"/>
              </a:rPr>
              <a:t>МБОУ </a:t>
            </a:r>
            <a:r>
              <a:rPr lang="ru-RU" sz="2800" dirty="0" err="1" smtClean="0">
                <a:solidFill>
                  <a:srgbClr val="FF0000"/>
                </a:solidFill>
                <a:latin typeface="Andantino script" panose="02000400000000000000" pitchFamily="2" charset="0"/>
              </a:rPr>
              <a:t>Еткульская</a:t>
            </a:r>
            <a:r>
              <a:rPr lang="ru-RU" sz="2800" dirty="0" smtClean="0">
                <a:solidFill>
                  <a:srgbClr val="FF0000"/>
                </a:solidFill>
                <a:latin typeface="Andantino script" panose="02000400000000000000" pitchFamily="2" charset="0"/>
              </a:rPr>
              <a:t> СОШ</a:t>
            </a:r>
            <a:endParaRPr lang="ru-RU" sz="2800" dirty="0">
              <a:solidFill>
                <a:srgbClr val="FF0000"/>
              </a:solidFill>
              <a:latin typeface="Andantino script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6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3682" y="1680883"/>
            <a:ext cx="10972800" cy="4525963"/>
          </a:xfrm>
        </p:spPr>
        <p:txBody>
          <a:bodyPr/>
          <a:lstStyle/>
          <a:p>
            <a:r>
              <a:rPr lang="ru-RU" dirty="0"/>
              <a:t>Гуси — в гусли,</a:t>
            </a:r>
            <a:br>
              <a:rPr lang="ru-RU" dirty="0"/>
            </a:br>
            <a:r>
              <a:rPr lang="ru-RU" dirty="0"/>
              <a:t>Утки — в дудки,</a:t>
            </a:r>
            <a:br>
              <a:rPr lang="ru-RU" dirty="0"/>
            </a:br>
            <a:r>
              <a:rPr lang="ru-RU" dirty="0"/>
              <a:t>Вороны — в коробы,</a:t>
            </a:r>
            <a:br>
              <a:rPr lang="ru-RU" dirty="0"/>
            </a:br>
            <a:r>
              <a:rPr lang="ru-RU" dirty="0"/>
              <a:t>Тараканы — в барабаны,</a:t>
            </a:r>
            <a:br>
              <a:rPr lang="ru-RU" dirty="0"/>
            </a:br>
            <a:r>
              <a:rPr lang="ru-RU" dirty="0"/>
              <a:t>Коза в сером сарафане,</a:t>
            </a:r>
            <a:br>
              <a:rPr lang="ru-RU" dirty="0"/>
            </a:br>
            <a:r>
              <a:rPr lang="ru-RU" dirty="0"/>
              <a:t>Корова </a:t>
            </a:r>
            <a:r>
              <a:rPr lang="ru-RU"/>
              <a:t>в </a:t>
            </a:r>
            <a:r>
              <a:rPr lang="ru-RU" smtClean="0"/>
              <a:t>рогоже,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Всех дороже</a:t>
            </a:r>
          </a:p>
        </p:txBody>
      </p:sp>
    </p:spTree>
    <p:extLst>
      <p:ext uri="{BB962C8B-B14F-4D97-AF65-F5344CB8AC3E}">
        <p14:creationId xmlns:p14="http://schemas.microsoft.com/office/powerpoint/2010/main" val="182157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3588" y="2332037"/>
            <a:ext cx="10972800" cy="452596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Ехал грека через реку,</a:t>
            </a:r>
            <a:br>
              <a:rPr lang="ru-RU" sz="4000" dirty="0"/>
            </a:br>
            <a:r>
              <a:rPr lang="ru-RU" sz="4000" dirty="0"/>
              <a:t>Видит грека — в реке рак.</a:t>
            </a:r>
            <a:br>
              <a:rPr lang="ru-RU" sz="4000" dirty="0"/>
            </a:br>
            <a:r>
              <a:rPr lang="ru-RU" sz="4000" dirty="0"/>
              <a:t>Сунул грека руку в реку,</a:t>
            </a:r>
            <a:br>
              <a:rPr lang="ru-RU" sz="4000" dirty="0"/>
            </a:br>
            <a:r>
              <a:rPr lang="ru-RU" sz="4000" dirty="0"/>
              <a:t>Рак за руку греку цап.</a:t>
            </a:r>
          </a:p>
          <a:p>
            <a:pPr algn="ctr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7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5729" y="0"/>
            <a:ext cx="12141592" cy="7287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Рано утром, вечерком,</a:t>
            </a:r>
            <a:br>
              <a:rPr lang="ru-RU" sz="2400" dirty="0"/>
            </a:br>
            <a:r>
              <a:rPr lang="ru-RU" sz="2400" dirty="0"/>
              <a:t>Поздно на рассвете</a:t>
            </a:r>
            <a:br>
              <a:rPr lang="ru-RU" sz="2400" dirty="0"/>
            </a:br>
            <a:r>
              <a:rPr lang="ru-RU" sz="2400" dirty="0"/>
              <a:t>Баба ехала пешком</a:t>
            </a:r>
            <a:br>
              <a:rPr lang="ru-RU" sz="2400" dirty="0"/>
            </a:br>
            <a:r>
              <a:rPr lang="ru-RU" sz="2400" dirty="0"/>
              <a:t>В ситцевой  карете.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На заборе чепуха</a:t>
            </a:r>
            <a:br>
              <a:rPr lang="ru-RU" sz="2400" dirty="0"/>
            </a:br>
            <a:r>
              <a:rPr lang="ru-RU" sz="2400" dirty="0"/>
              <a:t>Жарила варенье,</a:t>
            </a:r>
            <a:br>
              <a:rPr lang="ru-RU" sz="2400" dirty="0"/>
            </a:br>
            <a:r>
              <a:rPr lang="ru-RU" sz="2400" dirty="0"/>
              <a:t>Куры съели петуха</a:t>
            </a:r>
            <a:br>
              <a:rPr lang="ru-RU" sz="2400" dirty="0"/>
            </a:br>
            <a:r>
              <a:rPr lang="ru-RU" sz="2400" dirty="0"/>
              <a:t>В одно воскресенье.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Черт намазал себе нос,</a:t>
            </a:r>
            <a:br>
              <a:rPr lang="ru-RU" sz="2400" dirty="0"/>
            </a:br>
            <a:r>
              <a:rPr lang="ru-RU" sz="2400" dirty="0"/>
              <a:t>Напомадил руки</a:t>
            </a:r>
            <a:br>
              <a:rPr lang="ru-RU" sz="2400" dirty="0"/>
            </a:br>
            <a:r>
              <a:rPr lang="ru-RU" sz="2400" dirty="0"/>
              <a:t>И из погреба принес</a:t>
            </a:r>
            <a:br>
              <a:rPr lang="ru-RU" sz="2400" dirty="0"/>
            </a:br>
            <a:r>
              <a:rPr lang="ru-RU" sz="2400" dirty="0"/>
              <a:t>Жареные брюки.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Между небом и землей</a:t>
            </a:r>
            <a:br>
              <a:rPr lang="ru-RU" sz="2400" dirty="0"/>
            </a:br>
            <a:r>
              <a:rPr lang="ru-RU" sz="2400" dirty="0"/>
              <a:t>Поросенок рылся</a:t>
            </a:r>
            <a:br>
              <a:rPr lang="ru-RU" sz="2400" dirty="0"/>
            </a:br>
            <a:r>
              <a:rPr lang="ru-RU" sz="2400" dirty="0"/>
              <a:t>И нечаянно хвостом</a:t>
            </a:r>
            <a:br>
              <a:rPr lang="ru-RU" sz="2400" dirty="0"/>
            </a:br>
            <a:r>
              <a:rPr lang="ru-RU" sz="2400" dirty="0"/>
              <a:t>К небу прицепился.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92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</TotalTime>
  <Words>26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Andantino script</vt:lpstr>
      <vt:lpstr>Arial</vt:lpstr>
      <vt:lpstr>Calibri</vt:lpstr>
      <vt:lpstr>Тема2</vt:lpstr>
      <vt:lpstr>Артикуляционные разминки.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Артикуляционные разминки.</dc:title>
  <dc:creator>1</dc:creator>
  <cp:lastModifiedBy>Елена Заплатина</cp:lastModifiedBy>
  <cp:revision>2</cp:revision>
  <dcterms:created xsi:type="dcterms:W3CDTF">2014-09-18T16:54:00Z</dcterms:created>
  <dcterms:modified xsi:type="dcterms:W3CDTF">2015-01-11T18:26:28Z</dcterms:modified>
</cp:coreProperties>
</file>