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981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Выступление на педагогическом совете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 тему: «</a:t>
            </a:r>
            <a:r>
              <a:rPr lang="ru-RU" sz="3200" b="1" u="sng" dirty="0" smtClean="0"/>
              <a:t>Совершенствование контроля знаний и умений учащихся - фактор повышения качества </a:t>
            </a:r>
            <a:r>
              <a:rPr lang="ru-RU" sz="3200" b="1" u="sng" dirty="0" smtClean="0"/>
              <a:t>обучения»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48768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Работу выполнила:</a:t>
            </a:r>
            <a:br>
              <a:rPr lang="ru-RU" dirty="0" smtClean="0"/>
            </a:br>
            <a:r>
              <a:rPr lang="ru-RU" dirty="0" smtClean="0"/>
              <a:t>Протопоп </a:t>
            </a:r>
            <a:r>
              <a:rPr lang="ru-RU" dirty="0" smtClean="0"/>
              <a:t>Светлана Васильевна</a:t>
            </a:r>
            <a:br>
              <a:rPr lang="ru-RU" dirty="0" smtClean="0"/>
            </a:br>
            <a:r>
              <a:rPr lang="ru-RU" dirty="0" smtClean="0"/>
              <a:t>Учитель географии</a:t>
            </a:r>
            <a:br>
              <a:rPr lang="ru-RU" dirty="0" smtClean="0"/>
            </a:br>
            <a:r>
              <a:rPr lang="ru-RU" dirty="0" smtClean="0"/>
              <a:t>МОБУ СОШ №4, г.п. Пойковский,</a:t>
            </a:r>
            <a:br>
              <a:rPr lang="ru-RU" dirty="0" smtClean="0"/>
            </a:br>
            <a:r>
              <a:rPr lang="ru-RU" dirty="0" smtClean="0"/>
              <a:t>Нефтеюганский район, ХМАО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5800" y="381000"/>
            <a:ext cx="7467600" cy="5791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800" dirty="0" smtClean="0"/>
              <a:t>Из таблицы следует, что </a:t>
            </a:r>
            <a:r>
              <a:rPr lang="ru-RU" sz="2800" b="1" i="1" dirty="0" smtClean="0"/>
              <a:t>индивидуальный контроль</a:t>
            </a:r>
            <a:r>
              <a:rPr lang="ru-RU" sz="2800" dirty="0" smtClean="0"/>
              <a:t> целесообразно применять к значимым, основополагающим группам знаний (понятия, причинно-следственные связи, закономерности...)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40000"/>
            <a:r>
              <a:rPr lang="ru-RU" b="1" i="1" dirty="0" smtClean="0"/>
              <a:t>Групповую форму</a:t>
            </a:r>
            <a:r>
              <a:rPr lang="ru-RU" dirty="0" smtClean="0"/>
              <a:t> контроля целесообразно использовать при выполнении заданий, которые предполагают: </a:t>
            </a:r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295400" y="3962400"/>
            <a:ext cx="6172200" cy="2514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Разные точки зрения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гипотез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Проблемность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5800" y="685800"/>
            <a:ext cx="6858000" cy="5257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sz="3200" b="1" i="1" dirty="0" smtClean="0"/>
              <a:t>Фронтальную работу</a:t>
            </a:r>
            <a:r>
              <a:rPr lang="ru-RU" sz="3200" dirty="0" smtClean="0"/>
              <a:t> проводят при контроле за знаниями большого фактического материала, номенклатуры.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5867717"/>
          </a:xfrm>
        </p:spPr>
        <p:txBody>
          <a:bodyPr>
            <a:normAutofit/>
          </a:bodyPr>
          <a:lstStyle/>
          <a:p>
            <a:pPr indent="540000"/>
            <a:r>
              <a:rPr lang="ru-RU" sz="2800" b="1" i="1" dirty="0" smtClean="0"/>
              <a:t>Выбор формы контроля зависит от сложности, объема, степени известности учащимся. </a:t>
            </a:r>
            <a:endParaRPr lang="ru-RU" sz="2800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28600" y="1447800"/>
            <a:ext cx="3276600" cy="5105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04000">
              <a:buFont typeface="Wingdings" pitchFamily="2" charset="2"/>
              <a:buChar char="Ø"/>
            </a:pPr>
            <a:r>
              <a:rPr lang="ru-RU" dirty="0" smtClean="0"/>
              <a:t>Несложный материал, но с большим объемом фактических знаний требует сочетания фронтального и группового контроля (знания имен путешественников, географических объектов номенклатуры, о населении территории..);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048000" y="1447800"/>
            <a:ext cx="3048000" cy="5105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04000">
              <a:buFont typeface="Wingdings" pitchFamily="2" charset="2"/>
              <a:buChar char="Ø"/>
            </a:pPr>
            <a:r>
              <a:rPr lang="ru-RU" sz="1600" dirty="0" smtClean="0"/>
              <a:t>Учебный материал, требующий глубокого осмысления, анализа, синтеза, и большой по объему, предполагает сочетание индивидуального контроля с фронтальным (знания о рельефообразующих факторах, о ПТК, о взаимосвязях компонентов природы..);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562600" y="1447800"/>
            <a:ext cx="3429000" cy="5105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04000">
              <a:buFont typeface="Wingdings" pitchFamily="2" charset="2"/>
              <a:buChar char="Ø"/>
            </a:pPr>
            <a:r>
              <a:rPr lang="ru-RU" dirty="0" smtClean="0"/>
              <a:t>Учебный материал, небольшой по объему, но сложный по содержанию предполагает сочетание парного или группового с фронтальным контролем (сравнительная характеристика компонентов природы, знания о закономерностях, о взаимодействии общества и природы..).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381000"/>
            <a:ext cx="8382000" cy="617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400" b="1" dirty="0" smtClean="0"/>
              <a:t>Таким образом, выделенные факторы - характер содержания, затраты времени, возможности учащихся класса - позволяют в зависимости от конкретного урока осуществлять разнообразные сочетания организационных форм контроля, совершенствовать контроль знаний и умений учащихся, что повышает качество процесса обучения в целом. 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Предлагаю, рассмотреть связь содержания и организационных форм контроля при изучении темы: </a:t>
            </a:r>
            <a:r>
              <a:rPr lang="ru-RU" sz="2800" i="1" dirty="0" smtClean="0"/>
              <a:t>"Географическая оболочка"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838200" y="1600200"/>
            <a:ext cx="7543800" cy="4876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Знания закономерностей ГО позволяют человеку использовать богатства природы не нанося ущерба окружающей среде. Учебный материал данного урока достаточно большой по объему и сложный по содержанию.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540000">
              <a:buNone/>
            </a:pPr>
            <a:endParaRPr lang="ru-RU" dirty="0" smtClean="0"/>
          </a:p>
        </p:txBody>
      </p:sp>
      <p:sp>
        <p:nvSpPr>
          <p:cNvPr id="4" name="Волна 3"/>
          <p:cNvSpPr/>
          <p:nvPr/>
        </p:nvSpPr>
        <p:spPr>
          <a:xfrm>
            <a:off x="1600200" y="228600"/>
            <a:ext cx="6324600" cy="13716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ctr"/>
            <a:r>
              <a:rPr lang="ru-RU" b="1" i="1" dirty="0" smtClean="0"/>
              <a:t>Основополагающими знаниями</a:t>
            </a:r>
            <a:r>
              <a:rPr lang="ru-RU" dirty="0" smtClean="0"/>
              <a:t> данной темы являются:</a:t>
            </a:r>
          </a:p>
        </p:txBody>
      </p:sp>
      <p:sp>
        <p:nvSpPr>
          <p:cNvPr id="6" name="Волна 5"/>
          <p:cNvSpPr/>
          <p:nvPr/>
        </p:nvSpPr>
        <p:spPr>
          <a:xfrm>
            <a:off x="533400" y="1295400"/>
            <a:ext cx="2667000" cy="1143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Понятия ГО</a:t>
            </a:r>
          </a:p>
        </p:txBody>
      </p:sp>
      <p:sp>
        <p:nvSpPr>
          <p:cNvPr id="7" name="Волна 6"/>
          <p:cNvSpPr/>
          <p:nvPr/>
        </p:nvSpPr>
        <p:spPr>
          <a:xfrm>
            <a:off x="2438400" y="2514600"/>
            <a:ext cx="2895600" cy="1219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Закономерности ГО</a:t>
            </a:r>
          </a:p>
        </p:txBody>
      </p:sp>
      <p:sp>
        <p:nvSpPr>
          <p:cNvPr id="8" name="Волна 7"/>
          <p:cNvSpPr/>
          <p:nvPr/>
        </p:nvSpPr>
        <p:spPr>
          <a:xfrm>
            <a:off x="3429000" y="3962400"/>
            <a:ext cx="5257800" cy="1600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Причинно-следственные связи при его определении роли живых организмов в формировании природы земли.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304800"/>
            <a:ext cx="5410200" cy="6324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540000">
              <a:buNone/>
            </a:pPr>
            <a:r>
              <a:rPr lang="ru-RU" sz="2000" b="1" i="1" dirty="0" smtClean="0"/>
              <a:t>Данные знания предполагают следующие вопросы и задания</a:t>
            </a:r>
            <a:r>
              <a:rPr lang="ru-RU" sz="2000" b="1" i="1" dirty="0" smtClean="0"/>
              <a:t>:</a:t>
            </a:r>
            <a:endParaRPr lang="ru-RU" dirty="0" smtClean="0"/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Определите понятия: атмосфера, литосфера, гидросфера, биосфера.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Начертите схему  "Строение ГО"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Какие существуют закономерности ГО?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Как проявляется ритмичность ГО?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Как проявляется географическая зональность ГО?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Объясните, почему ГО целостна?</a:t>
            </a:r>
          </a:p>
          <a:p>
            <a:pPr lvl="0" indent="540000">
              <a:buFont typeface="Wingdings" pitchFamily="2" charset="2"/>
              <a:buChar char="Ø"/>
            </a:pPr>
            <a:r>
              <a:rPr lang="ru-RU" dirty="0" smtClean="0"/>
              <a:t>Объясните, почему живые организмы являются ведущими факторами развития ГО</a:t>
            </a:r>
          </a:p>
          <a:p>
            <a:pPr indent="54000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105400" y="3581400"/>
            <a:ext cx="3581400" cy="2819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материал данного урока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сочетание индивидуального контроля с </a:t>
            </a:r>
            <a:endParaRPr lang="ru-RU" dirty="0" smtClean="0"/>
          </a:p>
          <a:p>
            <a:pPr indent="54000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фронтальным. 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используемых источников: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Селевко</a:t>
            </a:r>
            <a:r>
              <a:rPr lang="ru-RU" dirty="0" smtClean="0"/>
              <a:t> Г.К. Современные образовательные </a:t>
            </a:r>
            <a:r>
              <a:rPr lang="ru-RU" dirty="0" err="1" smtClean="0"/>
              <a:t>технологии.М</a:t>
            </a:r>
            <a:r>
              <a:rPr lang="ru-RU" dirty="0" smtClean="0"/>
              <a:t>., Народное образование, </a:t>
            </a:r>
            <a:r>
              <a:rPr lang="ru-RU" dirty="0" smtClean="0"/>
              <a:t>1998</a:t>
            </a:r>
          </a:p>
          <a:p>
            <a:r>
              <a:rPr lang="ru-RU" dirty="0" smtClean="0"/>
              <a:t>Шамова Т.И., Третьяков П.И. Педагогические технологии, что это такое и как это использовать в школе. Москва-Тюмень, </a:t>
            </a:r>
            <a:r>
              <a:rPr lang="ru-RU" dirty="0" smtClean="0"/>
              <a:t>1994</a:t>
            </a:r>
          </a:p>
          <a:p>
            <a:r>
              <a:rPr lang="ru-RU" dirty="0" err="1" smtClean="0"/>
              <a:t>Юстимов</a:t>
            </a:r>
            <a:r>
              <a:rPr lang="ru-RU" dirty="0" smtClean="0"/>
              <a:t> П.П. Контроль знаний и умений на уроке.– М.: Дрофа, 2005. </a:t>
            </a:r>
            <a:endParaRPr lang="ru-RU" dirty="0" smtClean="0"/>
          </a:p>
          <a:p>
            <a:r>
              <a:rPr lang="ru-RU" dirty="0" smtClean="0"/>
              <a:t>Корнейчук З.Л. Взаимоконтроль учащихся на уроке. /Школа и пр-во.- 1998, № </a:t>
            </a:r>
            <a:r>
              <a:rPr lang="ru-RU" dirty="0" smtClean="0"/>
              <a:t>5.</a:t>
            </a:r>
          </a:p>
          <a:p>
            <a:r>
              <a:rPr lang="ru-RU" dirty="0" smtClean="0"/>
              <a:t>Шахова, Н.С. Содержание и формы организации контроля знаний и умений учащихся по физической географии: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дисс</a:t>
            </a:r>
            <a:r>
              <a:rPr lang="ru-RU" dirty="0" smtClean="0"/>
              <a:t>. . канд. </a:t>
            </a:r>
            <a:r>
              <a:rPr lang="ru-RU" dirty="0" err="1" smtClean="0"/>
              <a:t>пед</a:t>
            </a:r>
            <a:r>
              <a:rPr lang="ru-RU" dirty="0" smtClean="0"/>
              <a:t>. наук.13.00.02. / Н.С. Шахова. М., 1990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Амонашвили</a:t>
            </a:r>
            <a:r>
              <a:rPr lang="ru-RU" dirty="0" smtClean="0"/>
              <a:t> Ш.А. Воспитательная и образовательная функции оценки обучения школьников: Экспериментальное педагогическое исследование. – М.: Педагогика, </a:t>
            </a:r>
            <a:r>
              <a:rPr lang="ru-RU" dirty="0" smtClean="0"/>
              <a:t>1984</a:t>
            </a:r>
          </a:p>
          <a:p>
            <a:r>
              <a:rPr lang="ru-RU" dirty="0" err="1" smtClean="0"/>
              <a:t>Амонашвили</a:t>
            </a:r>
            <a:r>
              <a:rPr lang="ru-RU" dirty="0" smtClean="0"/>
              <a:t> Ш.А. </a:t>
            </a:r>
            <a:r>
              <a:rPr lang="ru-RU" dirty="0" err="1" smtClean="0"/>
              <a:t>Обучение.Оценка.Отметка</a:t>
            </a:r>
            <a:r>
              <a:rPr lang="ru-RU" dirty="0" smtClean="0"/>
              <a:t>.–М.:Знание,1980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540000">
              <a:buFont typeface="Wingdings" pitchFamily="2" charset="2"/>
              <a:buChar char="q"/>
            </a:pP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540000">
              <a:buNone/>
            </a:pPr>
            <a:endParaRPr lang="ru-RU" sz="5400" dirty="0" smtClean="0"/>
          </a:p>
          <a:p>
            <a:pPr lvl="0">
              <a:buFont typeface="Wingdings" pitchFamily="2" charset="2"/>
              <a:buChar char="Ø"/>
            </a:pPr>
            <a:endParaRPr lang="ru-RU" sz="5400" dirty="0" smtClean="0"/>
          </a:p>
          <a:p>
            <a:endParaRPr lang="ru-RU" sz="54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990600" y="2362200"/>
            <a:ext cx="6934200" cy="2819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40000"/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81000" y="685800"/>
            <a:ext cx="8229600" cy="5638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sz="2400" dirty="0" smtClean="0"/>
              <a:t>Школьная экономическая география всегда была социальной, поскольку охватывает свои содержанием вопросы населения и его хозяйственной деятельности. По мнению ученых, социальная география изучает вопросы организации жизни людей и общественного производства прежде всего с точки зрения человека - условий его труда, быта, отдыха, развития личности и воспроизводства жизни.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57200" y="533400"/>
            <a:ext cx="8153400" cy="586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sz="2400" dirty="0" smtClean="0"/>
              <a:t>Таким образом, </a:t>
            </a:r>
            <a:r>
              <a:rPr lang="ru-RU" sz="2400" b="1" i="1" dirty="0" smtClean="0"/>
              <a:t>содержание социальной составляющей в экономической географии направлено на социализацию - на усвоение учеником определенной системы знаний, позволяющих ему функционировать в качестве полноправного члена общества.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228600"/>
            <a:ext cx="8458200" cy="617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sz="2400" dirty="0" smtClean="0"/>
              <a:t>Одним из факторов повышения качества знаний и умений является совершенствования контроля знаний и умений учащихся. На мой взгляд, недостаточно внимания уделяется отбору содержанию географического материала для разных форм контроля - индивидуального, группового, фронтального. Содержание учебного материала является ведущим по отношению к методам, средствам, формам обучения.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09600" y="381000"/>
            <a:ext cx="8001000" cy="5943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/>
            <a:r>
              <a:rPr lang="ru-RU" sz="3200" dirty="0" smtClean="0"/>
              <a:t>В зависимости от содержания (факты, понятия, причинно - следственные связи и т.д.) должен происходить отбор адекватных ему видов заданий и организационных форм контроля.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04800" y="228600"/>
            <a:ext cx="8458200" cy="617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400" dirty="0" smtClean="0"/>
              <a:t>Некоторые подходы к решению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- соответствие между группами знаний и формами контроля </a:t>
            </a:r>
            <a:r>
              <a:rPr lang="ru-RU" sz="2400" dirty="0" smtClean="0"/>
              <a:t>предлагает кандидат педагогических наук Н. С. Шахова (Горно-Алтайский государственный педагогический институт). Выявленная взаимосвязь между содержанием и организационными формами контроля показано в таблице.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Связь содержания и организационных форм контроля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305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6901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Группа знаний</a:t>
                      </a:r>
                      <a:endParaRPr lang="ru-RU" sz="1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заданий (характер вопросов и источники географической информации)</a:t>
                      </a:r>
                      <a:endParaRPr lang="ru-RU" sz="1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Организационные формы контроля</a:t>
                      </a:r>
                      <a:endParaRPr lang="ru-RU" sz="1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901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Факты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Географические задачи, тесты, работа на контурной карте, краткие вопросы. Вопросы и задания: где? кто? когда? Отметить на контурной карте: чему равно?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 и индивидуальная работа.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01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Номенклатура 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Цифровой графический диктант, географические игры (путешествие по карте, викторины, контроль знаний на контурной карте и т.д.) Вопросы и задания: что это? какие? какой? какая? где? Подписать, найти, назвать и показать.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Фронтальная, индивидуальная, парная и групповая работы.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7630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381976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Понятия 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Определения понятия, выделение его существенных признаков, сравнение двух или нескольких понятий. Географический диктант, тесты на воспроизведение понятий, индивидуальные карточки задания. Вопросы и задания: что называется? что такое? Приведите примеры. Назовите черты сходства и различия. Назовите существенные признаки понятия. Расскажите, опишите, прочтите схему. 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 и индивидуальная работа.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572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Причинно - следственные связи</a:t>
                      </a:r>
                      <a:endParaRPr lang="ru-RU" sz="1400" b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структурно - логических схем, заполнение таблиц, картосхем, схематические рисунки, тесты на соответствие.</a:t>
                      </a:r>
                    </a:p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и задания: объясните почему? почему? от чего зависят? Выявите. Оцените. какова причина? Приведите примеры. Какие могут быть последствия?</a:t>
                      </a:r>
                      <a:endParaRPr lang="ru-RU" sz="1400" b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 и индивидуальная работа.</a:t>
                      </a:r>
                      <a:endParaRPr lang="ru-RU" sz="1400" b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534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214301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Закономерности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Постановка кратких проблемных вопросов, составление таблиц, схем, графиков. Вопросы и задания: докажите. Объясните. Сравните. Установите. Как проявляется? Почему? Какая существенная закономерность? и т.д.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 и индивидуальная работа.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7431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Знания о способах действия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Проблемные, исследовательские вопросы, что можно извлечь из..? Что надо сделать, чтобы..? С помощью каких источников знаний? Почему изучение  территории начинается с раскрытия ее ЭГП?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организационные формы контроля.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1010</Words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Выступление на педагогическом совете  на тему: «Совершенствование контроля знаний и умений учащихся - фактор повышения качества обучения»</vt:lpstr>
      <vt:lpstr>Слайд 2</vt:lpstr>
      <vt:lpstr>Слайд 3</vt:lpstr>
      <vt:lpstr>Слайд 4</vt:lpstr>
      <vt:lpstr>Слайд 5</vt:lpstr>
      <vt:lpstr>Слайд 6</vt:lpstr>
      <vt:lpstr>Связь содержания и организационных форм контроля.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Предлагаю, рассмотреть связь содержания и организационных форм контроля при изучении темы: "Географическая оболочка"</vt:lpstr>
      <vt:lpstr>Слайд 16</vt:lpstr>
      <vt:lpstr>Слайд 17</vt:lpstr>
      <vt:lpstr>Список используемых источников: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педагогическом совете  на тему: «Совершенствование контроля знаний и умений учащихся - фактор повышения качества обучения в целом»</dc:title>
  <dc:creator>пользователь</dc:creator>
  <cp:lastModifiedBy>пользователь</cp:lastModifiedBy>
  <cp:revision>10</cp:revision>
  <dcterms:created xsi:type="dcterms:W3CDTF">2014-01-13T07:42:53Z</dcterms:created>
  <dcterms:modified xsi:type="dcterms:W3CDTF">2014-01-13T09:17:47Z</dcterms:modified>
</cp:coreProperties>
</file>