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0C9184-D7AC-4322-B6D4-D72008335D0E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15BFDC-2B21-480F-807E-3C15194ABC59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Экономическая</a:t>
          </a:r>
          <a:endParaRPr lang="ru-RU" sz="2000" b="1" dirty="0">
            <a:solidFill>
              <a:schemeClr val="tx1"/>
            </a:solidFill>
          </a:endParaRPr>
        </a:p>
      </dgm:t>
    </dgm:pt>
    <dgm:pt modelId="{1F9CD48B-8911-4677-9007-48507C92F9F8}" type="parTrans" cxnId="{94125232-09CB-40FE-B5F2-E50843FCC2A1}">
      <dgm:prSet/>
      <dgm:spPr/>
      <dgm:t>
        <a:bodyPr/>
        <a:lstStyle/>
        <a:p>
          <a:endParaRPr lang="ru-RU"/>
        </a:p>
      </dgm:t>
    </dgm:pt>
    <dgm:pt modelId="{FF72E509-06B6-4742-AD25-D96E12D556CE}" type="sibTrans" cxnId="{94125232-09CB-40FE-B5F2-E50843FCC2A1}">
      <dgm:prSet/>
      <dgm:spPr/>
      <dgm:t>
        <a:bodyPr/>
        <a:lstStyle/>
        <a:p>
          <a:endParaRPr lang="ru-RU"/>
        </a:p>
      </dgm:t>
    </dgm:pt>
    <dgm:pt modelId="{120F899C-4992-4DA2-B679-DCD41CF01F58}">
      <dgm:prSet phldrT="[Текст]" custT="1"/>
      <dgm:spPr/>
      <dgm:t>
        <a:bodyPr/>
        <a:lstStyle/>
        <a:p>
          <a:r>
            <a:rPr lang="ru-RU" sz="1400" b="1" dirty="0" smtClean="0"/>
            <a:t>Производство</a:t>
          </a:r>
          <a:endParaRPr lang="ru-RU" sz="1400" b="1" dirty="0"/>
        </a:p>
      </dgm:t>
    </dgm:pt>
    <dgm:pt modelId="{F188A362-7DD6-4CEE-BA21-24A78F1CF4B6}" type="parTrans" cxnId="{9195DF0B-7DB9-4323-B082-D8CBCB1A9D79}">
      <dgm:prSet/>
      <dgm:spPr/>
      <dgm:t>
        <a:bodyPr/>
        <a:lstStyle/>
        <a:p>
          <a:endParaRPr lang="ru-RU"/>
        </a:p>
      </dgm:t>
    </dgm:pt>
    <dgm:pt modelId="{9C9E4027-C941-427C-A90F-7E69CC60C8D5}" type="sibTrans" cxnId="{9195DF0B-7DB9-4323-B082-D8CBCB1A9D79}">
      <dgm:prSet/>
      <dgm:spPr/>
      <dgm:t>
        <a:bodyPr/>
        <a:lstStyle/>
        <a:p>
          <a:endParaRPr lang="ru-RU"/>
        </a:p>
      </dgm:t>
    </dgm:pt>
    <dgm:pt modelId="{E305DF2D-1868-40D7-9B6B-01EA28DE4EE4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Социаль-ная</a:t>
          </a:r>
          <a:endParaRPr lang="ru-RU" sz="2000" b="1" dirty="0">
            <a:solidFill>
              <a:schemeClr val="tx1"/>
            </a:solidFill>
          </a:endParaRPr>
        </a:p>
      </dgm:t>
    </dgm:pt>
    <dgm:pt modelId="{4BB1095A-5EC3-4DF9-AAAB-D81B745044F3}" type="parTrans" cxnId="{BA353C9B-063C-4075-8B30-4D57C940ED8D}">
      <dgm:prSet/>
      <dgm:spPr/>
      <dgm:t>
        <a:bodyPr/>
        <a:lstStyle/>
        <a:p>
          <a:endParaRPr lang="ru-RU"/>
        </a:p>
      </dgm:t>
    </dgm:pt>
    <dgm:pt modelId="{E927E30E-4EFA-40F9-A8E1-24C67969B1A9}" type="sibTrans" cxnId="{BA353C9B-063C-4075-8B30-4D57C940ED8D}">
      <dgm:prSet/>
      <dgm:spPr/>
      <dgm:t>
        <a:bodyPr/>
        <a:lstStyle/>
        <a:p>
          <a:endParaRPr lang="ru-RU"/>
        </a:p>
      </dgm:t>
    </dgm:pt>
    <dgm:pt modelId="{F46D97E8-A432-4861-B0E3-7EF0D9E87A0B}">
      <dgm:prSet phldrT="[Текст]" custT="1"/>
      <dgm:spPr/>
      <dgm:t>
        <a:bodyPr/>
        <a:lstStyle/>
        <a:p>
          <a:r>
            <a:rPr lang="ru-RU" sz="1400" b="1" dirty="0" smtClean="0"/>
            <a:t>Организации </a:t>
          </a:r>
          <a:endParaRPr lang="ru-RU" sz="1400" b="1" dirty="0"/>
        </a:p>
      </dgm:t>
    </dgm:pt>
    <dgm:pt modelId="{388E07C3-2927-40CB-868B-8EC1239FE479}" type="parTrans" cxnId="{36A18D2B-B6F9-46CD-822E-AE45DD64C499}">
      <dgm:prSet/>
      <dgm:spPr/>
      <dgm:t>
        <a:bodyPr/>
        <a:lstStyle/>
        <a:p>
          <a:endParaRPr lang="ru-RU"/>
        </a:p>
      </dgm:t>
    </dgm:pt>
    <dgm:pt modelId="{D01493D7-A576-47CC-9547-6E8E0C371A4D}" type="sibTrans" cxnId="{36A18D2B-B6F9-46CD-822E-AE45DD64C499}">
      <dgm:prSet/>
      <dgm:spPr/>
      <dgm:t>
        <a:bodyPr/>
        <a:lstStyle/>
        <a:p>
          <a:endParaRPr lang="ru-RU"/>
        </a:p>
      </dgm:t>
    </dgm:pt>
    <dgm:pt modelId="{D961E210-E3E6-49C8-9F69-534A191B9C09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Духов-</a:t>
          </a:r>
        </a:p>
        <a:p>
          <a:r>
            <a:rPr lang="ru-RU" sz="2000" b="1" dirty="0" smtClean="0">
              <a:solidFill>
                <a:schemeClr val="tx1"/>
              </a:solidFill>
            </a:rPr>
            <a:t>ная</a:t>
          </a:r>
          <a:endParaRPr lang="ru-RU" sz="2000" b="1" dirty="0">
            <a:solidFill>
              <a:schemeClr val="tx1"/>
            </a:solidFill>
          </a:endParaRPr>
        </a:p>
      </dgm:t>
    </dgm:pt>
    <dgm:pt modelId="{6EF5820C-8F36-4568-8E21-BAE8BCE1BCA8}" type="parTrans" cxnId="{2E92C599-3C46-4093-AD2D-2FEEFB7A2391}">
      <dgm:prSet/>
      <dgm:spPr/>
      <dgm:t>
        <a:bodyPr/>
        <a:lstStyle/>
        <a:p>
          <a:endParaRPr lang="ru-RU"/>
        </a:p>
      </dgm:t>
    </dgm:pt>
    <dgm:pt modelId="{F919CF8D-91F2-42F9-A620-3C22827BA030}" type="sibTrans" cxnId="{2E92C599-3C46-4093-AD2D-2FEEFB7A2391}">
      <dgm:prSet/>
      <dgm:spPr/>
      <dgm:t>
        <a:bodyPr/>
        <a:lstStyle/>
        <a:p>
          <a:endParaRPr lang="ru-RU"/>
        </a:p>
      </dgm:t>
    </dgm:pt>
    <dgm:pt modelId="{6AD3CEBD-84C0-4878-B532-ECCDDF4C178C}">
      <dgm:prSet phldrT="[Текст]" custT="1"/>
      <dgm:spPr/>
      <dgm:t>
        <a:bodyPr/>
        <a:lstStyle/>
        <a:p>
          <a:r>
            <a:rPr lang="ru-RU" sz="1400" b="1" dirty="0" smtClean="0"/>
            <a:t>Культура</a:t>
          </a:r>
          <a:endParaRPr lang="ru-RU" sz="1400" b="1" dirty="0"/>
        </a:p>
      </dgm:t>
    </dgm:pt>
    <dgm:pt modelId="{D67F5179-DACB-44DA-AA15-143C0D642021}" type="parTrans" cxnId="{D160B484-3966-48CB-95D4-AAAFFACAF9C4}">
      <dgm:prSet/>
      <dgm:spPr/>
      <dgm:t>
        <a:bodyPr/>
        <a:lstStyle/>
        <a:p>
          <a:endParaRPr lang="ru-RU"/>
        </a:p>
      </dgm:t>
    </dgm:pt>
    <dgm:pt modelId="{75D8CA43-C823-4FB0-983A-57F0D3AA7999}" type="sibTrans" cxnId="{D160B484-3966-48CB-95D4-AAAFFACAF9C4}">
      <dgm:prSet/>
      <dgm:spPr/>
      <dgm:t>
        <a:bodyPr/>
        <a:lstStyle/>
        <a:p>
          <a:endParaRPr lang="ru-RU"/>
        </a:p>
      </dgm:t>
    </dgm:pt>
    <dgm:pt modelId="{16742D85-FEC9-459C-AF11-08F2EF28CE83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Полити-</a:t>
          </a:r>
        </a:p>
        <a:p>
          <a:r>
            <a:rPr lang="ru-RU" sz="2000" b="1" dirty="0" smtClean="0">
              <a:solidFill>
                <a:schemeClr val="tx1"/>
              </a:solidFill>
            </a:rPr>
            <a:t>ческая</a:t>
          </a:r>
          <a:endParaRPr lang="ru-RU" sz="2000" b="1" dirty="0">
            <a:solidFill>
              <a:schemeClr val="tx1"/>
            </a:solidFill>
          </a:endParaRPr>
        </a:p>
      </dgm:t>
    </dgm:pt>
    <dgm:pt modelId="{958DE937-9D6A-4ADE-ACAA-467B0F434993}" type="parTrans" cxnId="{9D15E0BA-7494-45DC-83F7-CD4956114688}">
      <dgm:prSet/>
      <dgm:spPr/>
      <dgm:t>
        <a:bodyPr/>
        <a:lstStyle/>
        <a:p>
          <a:endParaRPr lang="ru-RU"/>
        </a:p>
      </dgm:t>
    </dgm:pt>
    <dgm:pt modelId="{05C9BD6D-9358-46F3-8B32-692025316C1E}" type="sibTrans" cxnId="{9D15E0BA-7494-45DC-83F7-CD4956114688}">
      <dgm:prSet/>
      <dgm:spPr/>
      <dgm:t>
        <a:bodyPr/>
        <a:lstStyle/>
        <a:p>
          <a:endParaRPr lang="ru-RU"/>
        </a:p>
      </dgm:t>
    </dgm:pt>
    <dgm:pt modelId="{03988353-B3A1-4D65-9723-610A02A54DD4}">
      <dgm:prSet phldrT="[Текст]" custT="1"/>
      <dgm:spPr/>
      <dgm:t>
        <a:bodyPr/>
        <a:lstStyle/>
        <a:p>
          <a:r>
            <a:rPr lang="ru-RU" sz="1400" b="1" dirty="0" smtClean="0"/>
            <a:t>Власть</a:t>
          </a:r>
          <a:endParaRPr lang="ru-RU" sz="1400" b="1" dirty="0"/>
        </a:p>
      </dgm:t>
    </dgm:pt>
    <dgm:pt modelId="{378107AF-5736-4C8D-92EC-395E9BD022E8}" type="parTrans" cxnId="{8B8537DF-C6AF-49DD-B54F-EE4C194CF3E7}">
      <dgm:prSet/>
      <dgm:spPr/>
      <dgm:t>
        <a:bodyPr/>
        <a:lstStyle/>
        <a:p>
          <a:endParaRPr lang="ru-RU"/>
        </a:p>
      </dgm:t>
    </dgm:pt>
    <dgm:pt modelId="{555763C5-FE28-4541-8D5C-B9B5F3A14A05}" type="sibTrans" cxnId="{8B8537DF-C6AF-49DD-B54F-EE4C194CF3E7}">
      <dgm:prSet/>
      <dgm:spPr/>
      <dgm:t>
        <a:bodyPr/>
        <a:lstStyle/>
        <a:p>
          <a:endParaRPr lang="ru-RU"/>
        </a:p>
      </dgm:t>
    </dgm:pt>
    <dgm:pt modelId="{07833F9E-FEC0-49C1-BA45-309FE51CFDA9}">
      <dgm:prSet phldrT="[Текст]" custT="1"/>
      <dgm:spPr/>
      <dgm:t>
        <a:bodyPr/>
        <a:lstStyle/>
        <a:p>
          <a:r>
            <a:rPr lang="ru-RU" sz="1400" b="1" dirty="0" smtClean="0"/>
            <a:t>Президент, правительство, парламент</a:t>
          </a:r>
          <a:endParaRPr lang="ru-RU" sz="1400" b="1" dirty="0"/>
        </a:p>
      </dgm:t>
    </dgm:pt>
    <dgm:pt modelId="{DB768DC4-5121-4BEA-9313-042B01102E32}" type="parTrans" cxnId="{4D7C84F1-3C72-40A7-B9FB-23E27A578340}">
      <dgm:prSet/>
      <dgm:spPr/>
      <dgm:t>
        <a:bodyPr/>
        <a:lstStyle/>
        <a:p>
          <a:endParaRPr lang="ru-RU"/>
        </a:p>
      </dgm:t>
    </dgm:pt>
    <dgm:pt modelId="{77986B1A-C00D-459C-991B-2571260116E3}" type="sibTrans" cxnId="{4D7C84F1-3C72-40A7-B9FB-23E27A578340}">
      <dgm:prSet/>
      <dgm:spPr/>
      <dgm:t>
        <a:bodyPr/>
        <a:lstStyle/>
        <a:p>
          <a:endParaRPr lang="ru-RU"/>
        </a:p>
      </dgm:t>
    </dgm:pt>
    <dgm:pt modelId="{5D36E7B9-5960-48BF-901F-B702DCDD403C}">
      <dgm:prSet phldrT="[Текст]" custT="1"/>
      <dgm:spPr/>
      <dgm:t>
        <a:bodyPr/>
        <a:lstStyle/>
        <a:p>
          <a:r>
            <a:rPr lang="ru-RU" sz="1400" b="1" dirty="0" smtClean="0"/>
            <a:t>Местные органы власти, армия, полиция</a:t>
          </a:r>
          <a:endParaRPr lang="ru-RU" sz="1400" b="1" dirty="0"/>
        </a:p>
      </dgm:t>
    </dgm:pt>
    <dgm:pt modelId="{5BC67CC8-4C11-453B-88F2-F84B0004F3A9}" type="parTrans" cxnId="{37813C11-D14A-443C-A533-B09A2098E4A6}">
      <dgm:prSet/>
      <dgm:spPr/>
      <dgm:t>
        <a:bodyPr/>
        <a:lstStyle/>
        <a:p>
          <a:endParaRPr lang="ru-RU"/>
        </a:p>
      </dgm:t>
    </dgm:pt>
    <dgm:pt modelId="{6B0034D4-96AB-43D4-B0E1-7621E7CF922C}" type="sibTrans" cxnId="{37813C11-D14A-443C-A533-B09A2098E4A6}">
      <dgm:prSet/>
      <dgm:spPr/>
      <dgm:t>
        <a:bodyPr/>
        <a:lstStyle/>
        <a:p>
          <a:endParaRPr lang="ru-RU"/>
        </a:p>
      </dgm:t>
    </dgm:pt>
    <dgm:pt modelId="{B4A84056-3233-404A-A15D-1F0442918E37}">
      <dgm:prSet phldrT="[Текст]" custT="1"/>
      <dgm:spPr/>
      <dgm:t>
        <a:bodyPr/>
        <a:lstStyle/>
        <a:p>
          <a:endParaRPr lang="ru-RU" sz="1400" dirty="0"/>
        </a:p>
      </dgm:t>
    </dgm:pt>
    <dgm:pt modelId="{6968CCBE-7335-435D-AC36-5996EDD8FF79}" type="parTrans" cxnId="{2499E29E-AAD0-4E0F-B68E-8B9D21F093A2}">
      <dgm:prSet/>
      <dgm:spPr/>
      <dgm:t>
        <a:bodyPr/>
        <a:lstStyle/>
        <a:p>
          <a:endParaRPr lang="ru-RU"/>
        </a:p>
      </dgm:t>
    </dgm:pt>
    <dgm:pt modelId="{631513A1-D6DB-44B9-9F7E-80722CDAD0E7}" type="sibTrans" cxnId="{2499E29E-AAD0-4E0F-B68E-8B9D21F093A2}">
      <dgm:prSet/>
      <dgm:spPr/>
      <dgm:t>
        <a:bodyPr/>
        <a:lstStyle/>
        <a:p>
          <a:endParaRPr lang="ru-RU"/>
        </a:p>
      </dgm:t>
    </dgm:pt>
    <dgm:pt modelId="{15ACD869-1E77-4BD6-B402-47C4812F0F91}">
      <dgm:prSet phldrT="[Текст]" custT="1"/>
      <dgm:spPr/>
      <dgm:t>
        <a:bodyPr/>
        <a:lstStyle/>
        <a:p>
          <a:r>
            <a:rPr lang="ru-RU" sz="1400" b="1" dirty="0" smtClean="0"/>
            <a:t>Общественные объединения</a:t>
          </a:r>
          <a:endParaRPr lang="ru-RU" sz="1400" b="1" dirty="0"/>
        </a:p>
      </dgm:t>
    </dgm:pt>
    <dgm:pt modelId="{F518CB63-79C2-48F9-A9BE-4354EBECA6DF}" type="parTrans" cxnId="{761E3509-A9F4-417A-AEB3-8B51FB029A31}">
      <dgm:prSet/>
      <dgm:spPr/>
      <dgm:t>
        <a:bodyPr/>
        <a:lstStyle/>
        <a:p>
          <a:endParaRPr lang="ru-RU"/>
        </a:p>
      </dgm:t>
    </dgm:pt>
    <dgm:pt modelId="{7739DD76-1DDC-4D26-8DAD-B1D2604C932B}" type="sibTrans" cxnId="{761E3509-A9F4-417A-AEB3-8B51FB029A31}">
      <dgm:prSet/>
      <dgm:spPr/>
      <dgm:t>
        <a:bodyPr/>
        <a:lstStyle/>
        <a:p>
          <a:endParaRPr lang="ru-RU"/>
        </a:p>
      </dgm:t>
    </dgm:pt>
    <dgm:pt modelId="{71C65DB6-7AA4-4538-904F-DBBB4DC85CBC}">
      <dgm:prSet phldrT="[Текст]" custT="1"/>
      <dgm:spPr/>
      <dgm:t>
        <a:bodyPr/>
        <a:lstStyle/>
        <a:p>
          <a:r>
            <a:rPr lang="ru-RU" sz="1400" b="1" dirty="0" smtClean="0"/>
            <a:t>Политические партии</a:t>
          </a:r>
          <a:endParaRPr lang="ru-RU" sz="1400" b="1" dirty="0"/>
        </a:p>
      </dgm:t>
    </dgm:pt>
    <dgm:pt modelId="{2DEF6B6E-EB76-4CAE-936E-39A118B5433D}" type="parTrans" cxnId="{2FE6F2FA-601B-4BD8-ADB5-C492C39AEE90}">
      <dgm:prSet/>
      <dgm:spPr/>
      <dgm:t>
        <a:bodyPr/>
        <a:lstStyle/>
        <a:p>
          <a:endParaRPr lang="ru-RU"/>
        </a:p>
      </dgm:t>
    </dgm:pt>
    <dgm:pt modelId="{717D989C-40F4-4DD0-86A3-BD92BAC8F7C7}" type="sibTrans" cxnId="{2FE6F2FA-601B-4BD8-ADB5-C492C39AEE90}">
      <dgm:prSet/>
      <dgm:spPr/>
      <dgm:t>
        <a:bodyPr/>
        <a:lstStyle/>
        <a:p>
          <a:endParaRPr lang="ru-RU"/>
        </a:p>
      </dgm:t>
    </dgm:pt>
    <dgm:pt modelId="{7E354A72-249D-4EFE-8C3C-8B7F74470B93}">
      <dgm:prSet phldrT="[Текст]" custT="1"/>
      <dgm:spPr/>
      <dgm:t>
        <a:bodyPr/>
        <a:lstStyle/>
        <a:p>
          <a:r>
            <a:rPr lang="ru-RU" sz="1400" b="1" dirty="0" smtClean="0"/>
            <a:t>Обмен </a:t>
          </a:r>
          <a:endParaRPr lang="ru-RU" sz="1400" b="1" dirty="0"/>
        </a:p>
      </dgm:t>
    </dgm:pt>
    <dgm:pt modelId="{DAF3B567-2CFB-4869-94FF-2FE94037CFAC}" type="parTrans" cxnId="{70046E23-6E45-45C9-A6C4-603D86D8DD82}">
      <dgm:prSet/>
      <dgm:spPr/>
      <dgm:t>
        <a:bodyPr/>
        <a:lstStyle/>
        <a:p>
          <a:endParaRPr lang="ru-RU"/>
        </a:p>
      </dgm:t>
    </dgm:pt>
    <dgm:pt modelId="{742DF04C-CC9A-4304-BE3B-B46F0093668C}" type="sibTrans" cxnId="{70046E23-6E45-45C9-A6C4-603D86D8DD82}">
      <dgm:prSet/>
      <dgm:spPr/>
      <dgm:t>
        <a:bodyPr/>
        <a:lstStyle/>
        <a:p>
          <a:endParaRPr lang="ru-RU"/>
        </a:p>
      </dgm:t>
    </dgm:pt>
    <dgm:pt modelId="{C1F67D11-7290-426C-AA6D-E5EF76F60A9B}">
      <dgm:prSet phldrT="[Текст]" custT="1"/>
      <dgm:spPr/>
      <dgm:t>
        <a:bodyPr/>
        <a:lstStyle/>
        <a:p>
          <a:r>
            <a:rPr lang="ru-RU" sz="1400" b="1" dirty="0" smtClean="0"/>
            <a:t>Распределение</a:t>
          </a:r>
          <a:endParaRPr lang="ru-RU" sz="1400" b="1" dirty="0"/>
        </a:p>
      </dgm:t>
    </dgm:pt>
    <dgm:pt modelId="{EC823974-DD62-434F-B865-B6A45FC69FE1}" type="parTrans" cxnId="{1BC92E47-CD75-441C-A423-E50FDF0BB032}">
      <dgm:prSet/>
      <dgm:spPr/>
      <dgm:t>
        <a:bodyPr/>
        <a:lstStyle/>
        <a:p>
          <a:endParaRPr lang="ru-RU"/>
        </a:p>
      </dgm:t>
    </dgm:pt>
    <dgm:pt modelId="{D08C7ACA-B110-43D6-B7D1-83B4F2897793}" type="sibTrans" cxnId="{1BC92E47-CD75-441C-A423-E50FDF0BB032}">
      <dgm:prSet/>
      <dgm:spPr/>
      <dgm:t>
        <a:bodyPr/>
        <a:lstStyle/>
        <a:p>
          <a:endParaRPr lang="ru-RU"/>
        </a:p>
      </dgm:t>
    </dgm:pt>
    <dgm:pt modelId="{FBCDB067-4551-491F-9972-07B300EF364F}">
      <dgm:prSet phldrT="[Текст]" custT="1"/>
      <dgm:spPr/>
      <dgm:t>
        <a:bodyPr/>
        <a:lstStyle/>
        <a:p>
          <a:r>
            <a:rPr lang="ru-RU" sz="1400" b="1" dirty="0" smtClean="0"/>
            <a:t>Потребление</a:t>
          </a:r>
          <a:endParaRPr lang="ru-RU" sz="1400" b="1" dirty="0"/>
        </a:p>
      </dgm:t>
    </dgm:pt>
    <dgm:pt modelId="{037A59D1-E6D1-4EFD-9A3C-9BC13AB0BF9B}" type="parTrans" cxnId="{75CE1AE1-F764-4357-8956-8B17189B78AE}">
      <dgm:prSet/>
      <dgm:spPr/>
      <dgm:t>
        <a:bodyPr/>
        <a:lstStyle/>
        <a:p>
          <a:endParaRPr lang="ru-RU"/>
        </a:p>
      </dgm:t>
    </dgm:pt>
    <dgm:pt modelId="{F28167F5-0F98-4096-BA2A-05738E754AF9}" type="sibTrans" cxnId="{75CE1AE1-F764-4357-8956-8B17189B78AE}">
      <dgm:prSet/>
      <dgm:spPr/>
      <dgm:t>
        <a:bodyPr/>
        <a:lstStyle/>
        <a:p>
          <a:endParaRPr lang="ru-RU"/>
        </a:p>
      </dgm:t>
    </dgm:pt>
    <dgm:pt modelId="{C01960A1-DC09-4629-911E-7C82F415C4E7}">
      <dgm:prSet phldrT="[Текст]" custT="1"/>
      <dgm:spPr/>
      <dgm:t>
        <a:bodyPr/>
        <a:lstStyle/>
        <a:p>
          <a:r>
            <a:rPr lang="ru-RU" sz="1400" b="1" dirty="0" smtClean="0"/>
            <a:t>Учреждения</a:t>
          </a:r>
          <a:endParaRPr lang="ru-RU" sz="1400" b="1" dirty="0"/>
        </a:p>
      </dgm:t>
    </dgm:pt>
    <dgm:pt modelId="{D97EBAAA-FAD1-46FF-B8E0-62B80A47C9BB}" type="parTrans" cxnId="{3B2DEDA5-5B6D-4140-93C2-2686A269011E}">
      <dgm:prSet/>
      <dgm:spPr/>
      <dgm:t>
        <a:bodyPr/>
        <a:lstStyle/>
        <a:p>
          <a:endParaRPr lang="ru-RU"/>
        </a:p>
      </dgm:t>
    </dgm:pt>
    <dgm:pt modelId="{5CE3B492-8FBF-49A2-A6B0-D4344F7EB979}" type="sibTrans" cxnId="{3B2DEDA5-5B6D-4140-93C2-2686A269011E}">
      <dgm:prSet/>
      <dgm:spPr/>
      <dgm:t>
        <a:bodyPr/>
        <a:lstStyle/>
        <a:p>
          <a:endParaRPr lang="ru-RU"/>
        </a:p>
      </dgm:t>
    </dgm:pt>
    <dgm:pt modelId="{5AA9A162-73DF-402F-89CD-54CCF6D4CE1A}">
      <dgm:prSet phldrT="[Текст]" custT="1"/>
      <dgm:spPr/>
      <dgm:t>
        <a:bodyPr/>
        <a:lstStyle/>
        <a:p>
          <a:r>
            <a:rPr lang="ru-RU" sz="1400" b="1" dirty="0" smtClean="0"/>
            <a:t>Социально незащищенные слои населения</a:t>
          </a:r>
          <a:endParaRPr lang="ru-RU" sz="1400" b="1" dirty="0"/>
        </a:p>
      </dgm:t>
    </dgm:pt>
    <dgm:pt modelId="{8C1A6DCD-8689-406B-8011-92920C9AB1D5}" type="parTrans" cxnId="{B5B3F87F-FFAA-4434-9ACC-757B48CBF774}">
      <dgm:prSet/>
      <dgm:spPr/>
      <dgm:t>
        <a:bodyPr/>
        <a:lstStyle/>
        <a:p>
          <a:endParaRPr lang="ru-RU"/>
        </a:p>
      </dgm:t>
    </dgm:pt>
    <dgm:pt modelId="{804BD6CF-F8CA-4666-BC4C-EDAE743468FB}" type="sibTrans" cxnId="{B5B3F87F-FFAA-4434-9ACC-757B48CBF774}">
      <dgm:prSet/>
      <dgm:spPr/>
      <dgm:t>
        <a:bodyPr/>
        <a:lstStyle/>
        <a:p>
          <a:endParaRPr lang="ru-RU"/>
        </a:p>
      </dgm:t>
    </dgm:pt>
    <dgm:pt modelId="{4BC078B0-D540-4870-957A-86BF0CCBAA4C}">
      <dgm:prSet phldrT="[Текст]" custT="1"/>
      <dgm:spPr/>
      <dgm:t>
        <a:bodyPr/>
        <a:lstStyle/>
        <a:p>
          <a:r>
            <a:rPr lang="ru-RU" sz="1400" b="1" dirty="0" smtClean="0"/>
            <a:t>Здравоохранение</a:t>
          </a:r>
          <a:endParaRPr lang="ru-RU" sz="1400" b="1" dirty="0"/>
        </a:p>
      </dgm:t>
    </dgm:pt>
    <dgm:pt modelId="{F0693B56-02BB-4688-9471-A8DE746297BD}" type="parTrans" cxnId="{ABB543FA-BC12-4661-A6CC-476D880CD243}">
      <dgm:prSet/>
      <dgm:spPr/>
      <dgm:t>
        <a:bodyPr/>
        <a:lstStyle/>
        <a:p>
          <a:endParaRPr lang="ru-RU"/>
        </a:p>
      </dgm:t>
    </dgm:pt>
    <dgm:pt modelId="{299F44C1-5B32-46E3-8FBB-4E92CB9E1C19}" type="sibTrans" cxnId="{ABB543FA-BC12-4661-A6CC-476D880CD243}">
      <dgm:prSet/>
      <dgm:spPr/>
      <dgm:t>
        <a:bodyPr/>
        <a:lstStyle/>
        <a:p>
          <a:endParaRPr lang="ru-RU"/>
        </a:p>
      </dgm:t>
    </dgm:pt>
    <dgm:pt modelId="{01B646CE-A308-4470-9AC2-465DDE968171}">
      <dgm:prSet phldrT="[Текст]" custT="1"/>
      <dgm:spPr/>
      <dgm:t>
        <a:bodyPr/>
        <a:lstStyle/>
        <a:p>
          <a:r>
            <a:rPr lang="ru-RU" sz="1400" b="1" dirty="0" smtClean="0"/>
            <a:t>Средства связи</a:t>
          </a:r>
          <a:endParaRPr lang="ru-RU" sz="1400" b="1" dirty="0"/>
        </a:p>
      </dgm:t>
    </dgm:pt>
    <dgm:pt modelId="{847EC9D4-9A90-4F13-8AD0-44215F3DE7A6}" type="parTrans" cxnId="{2BF66DE2-A778-41C7-A8CD-AA92D233CD3A}">
      <dgm:prSet/>
      <dgm:spPr/>
      <dgm:t>
        <a:bodyPr/>
        <a:lstStyle/>
        <a:p>
          <a:endParaRPr lang="ru-RU"/>
        </a:p>
      </dgm:t>
    </dgm:pt>
    <dgm:pt modelId="{ACA49255-8218-4E8F-8BC1-9955A8303989}" type="sibTrans" cxnId="{2BF66DE2-A778-41C7-A8CD-AA92D233CD3A}">
      <dgm:prSet/>
      <dgm:spPr/>
      <dgm:t>
        <a:bodyPr/>
        <a:lstStyle/>
        <a:p>
          <a:endParaRPr lang="ru-RU"/>
        </a:p>
      </dgm:t>
    </dgm:pt>
    <dgm:pt modelId="{796E81BA-E00E-4778-9140-57BE0EDD8140}">
      <dgm:prSet phldrT="[Текст]" custT="1"/>
      <dgm:spPr/>
      <dgm:t>
        <a:bodyPr/>
        <a:lstStyle/>
        <a:p>
          <a:r>
            <a:rPr lang="ru-RU" sz="1400" b="1" dirty="0" smtClean="0"/>
            <a:t>Наука</a:t>
          </a:r>
          <a:endParaRPr lang="ru-RU" sz="1400" b="1" dirty="0"/>
        </a:p>
      </dgm:t>
    </dgm:pt>
    <dgm:pt modelId="{D086C409-5EC9-4279-A10F-13569ECF9B30}" type="parTrans" cxnId="{2A8E72DF-6597-48C7-8C48-FD0E2ABBF8D6}">
      <dgm:prSet/>
      <dgm:spPr/>
      <dgm:t>
        <a:bodyPr/>
        <a:lstStyle/>
        <a:p>
          <a:endParaRPr lang="ru-RU"/>
        </a:p>
      </dgm:t>
    </dgm:pt>
    <dgm:pt modelId="{4C040D0E-5308-4437-8EE6-8DCE0F5ABDC6}" type="sibTrans" cxnId="{2A8E72DF-6597-48C7-8C48-FD0E2ABBF8D6}">
      <dgm:prSet/>
      <dgm:spPr/>
      <dgm:t>
        <a:bodyPr/>
        <a:lstStyle/>
        <a:p>
          <a:endParaRPr lang="ru-RU"/>
        </a:p>
      </dgm:t>
    </dgm:pt>
    <dgm:pt modelId="{E3AC803F-922A-4604-BEC3-D17C5BBDCF09}">
      <dgm:prSet phldrT="[Текст]" custT="1"/>
      <dgm:spPr/>
      <dgm:t>
        <a:bodyPr/>
        <a:lstStyle/>
        <a:p>
          <a:r>
            <a:rPr lang="ru-RU" sz="1400" b="1" dirty="0" smtClean="0"/>
            <a:t>Образование</a:t>
          </a:r>
          <a:endParaRPr lang="ru-RU" sz="1400" b="1" dirty="0"/>
        </a:p>
      </dgm:t>
    </dgm:pt>
    <dgm:pt modelId="{39679CFA-E346-4498-A635-1FD6FBBACA3B}" type="parTrans" cxnId="{0AE528EB-2845-48D9-AB9F-8DA8D94F147A}">
      <dgm:prSet/>
      <dgm:spPr/>
      <dgm:t>
        <a:bodyPr/>
        <a:lstStyle/>
        <a:p>
          <a:endParaRPr lang="ru-RU"/>
        </a:p>
      </dgm:t>
    </dgm:pt>
    <dgm:pt modelId="{EC388880-0B88-4208-B58D-411674361E45}" type="sibTrans" cxnId="{0AE528EB-2845-48D9-AB9F-8DA8D94F147A}">
      <dgm:prSet/>
      <dgm:spPr/>
      <dgm:t>
        <a:bodyPr/>
        <a:lstStyle/>
        <a:p>
          <a:endParaRPr lang="ru-RU"/>
        </a:p>
      </dgm:t>
    </dgm:pt>
    <dgm:pt modelId="{4E96A18B-4D5E-4343-94A0-C13247588B14}">
      <dgm:prSet phldrT="[Текст]" custT="1"/>
      <dgm:spPr/>
      <dgm:t>
        <a:bodyPr/>
        <a:lstStyle/>
        <a:p>
          <a:r>
            <a:rPr lang="ru-RU" sz="1400" b="1" dirty="0" smtClean="0"/>
            <a:t>Религия</a:t>
          </a:r>
          <a:endParaRPr lang="ru-RU" sz="1400" b="1" dirty="0"/>
        </a:p>
      </dgm:t>
    </dgm:pt>
    <dgm:pt modelId="{86A3A904-FE9A-485D-9E70-D09FA14A537A}" type="parTrans" cxnId="{50EEF424-E845-4D1B-8C6A-2D435DBB3D0A}">
      <dgm:prSet/>
      <dgm:spPr/>
      <dgm:t>
        <a:bodyPr/>
        <a:lstStyle/>
        <a:p>
          <a:endParaRPr lang="ru-RU"/>
        </a:p>
      </dgm:t>
    </dgm:pt>
    <dgm:pt modelId="{0446CA5C-6842-4552-AEAB-DC233305794C}" type="sibTrans" cxnId="{50EEF424-E845-4D1B-8C6A-2D435DBB3D0A}">
      <dgm:prSet/>
      <dgm:spPr/>
      <dgm:t>
        <a:bodyPr/>
        <a:lstStyle/>
        <a:p>
          <a:endParaRPr lang="ru-RU"/>
        </a:p>
      </dgm:t>
    </dgm:pt>
    <dgm:pt modelId="{A60810E8-DEB3-456A-A75C-65D548F57227}" type="pres">
      <dgm:prSet presAssocID="{420C9184-D7AC-4322-B6D4-D72008335D0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A31A1F-2C05-4B6A-A58F-B22E49A9E708}" type="pres">
      <dgm:prSet presAssocID="{420C9184-D7AC-4322-B6D4-D72008335D0E}" presName="children" presStyleCnt="0"/>
      <dgm:spPr/>
    </dgm:pt>
    <dgm:pt modelId="{5BC41C01-77EE-40A7-9C7B-F77D8D5B5C45}" type="pres">
      <dgm:prSet presAssocID="{420C9184-D7AC-4322-B6D4-D72008335D0E}" presName="child1group" presStyleCnt="0"/>
      <dgm:spPr/>
    </dgm:pt>
    <dgm:pt modelId="{BAB58AFC-53B1-4FA7-95AA-F524296EA4BE}" type="pres">
      <dgm:prSet presAssocID="{420C9184-D7AC-4322-B6D4-D72008335D0E}" presName="child1" presStyleLbl="bgAcc1" presStyleIdx="0" presStyleCnt="4" custScaleX="151771" custScaleY="86172" custLinFactNeighborX="213" custLinFactNeighborY="963"/>
      <dgm:spPr/>
      <dgm:t>
        <a:bodyPr/>
        <a:lstStyle/>
        <a:p>
          <a:endParaRPr lang="ru-RU"/>
        </a:p>
      </dgm:t>
    </dgm:pt>
    <dgm:pt modelId="{FA23F428-C770-4FFA-B6FD-EB7788806004}" type="pres">
      <dgm:prSet presAssocID="{420C9184-D7AC-4322-B6D4-D72008335D0E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E82E53-78F9-4CAC-897A-7C273AA4FFDE}" type="pres">
      <dgm:prSet presAssocID="{420C9184-D7AC-4322-B6D4-D72008335D0E}" presName="child2group" presStyleCnt="0"/>
      <dgm:spPr/>
    </dgm:pt>
    <dgm:pt modelId="{A902275C-7921-4444-8EB5-32EAD1EB7396}" type="pres">
      <dgm:prSet presAssocID="{420C9184-D7AC-4322-B6D4-D72008335D0E}" presName="child2" presStyleLbl="bgAcc1" presStyleIdx="1" presStyleCnt="4" custScaleX="102102" custScaleY="116021" custLinFactNeighborX="25446" custLinFactNeighborY="11458"/>
      <dgm:spPr/>
      <dgm:t>
        <a:bodyPr/>
        <a:lstStyle/>
        <a:p>
          <a:endParaRPr lang="ru-RU"/>
        </a:p>
      </dgm:t>
    </dgm:pt>
    <dgm:pt modelId="{D0C5EF6C-88E7-4B22-95A3-7941DFA96A86}" type="pres">
      <dgm:prSet presAssocID="{420C9184-D7AC-4322-B6D4-D72008335D0E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2F9E63-9895-4A86-8406-607E64014AAC}" type="pres">
      <dgm:prSet presAssocID="{420C9184-D7AC-4322-B6D4-D72008335D0E}" presName="child3group" presStyleCnt="0"/>
      <dgm:spPr/>
    </dgm:pt>
    <dgm:pt modelId="{C32E82CF-5979-4A81-BDA6-47A45C06E37D}" type="pres">
      <dgm:prSet presAssocID="{420C9184-D7AC-4322-B6D4-D72008335D0E}" presName="child3" presStyleLbl="bgAcc1" presStyleIdx="2" presStyleCnt="4" custScaleX="126062" custScaleY="121572" custLinFactNeighborX="11342" custLinFactNeighborY="16912"/>
      <dgm:spPr/>
      <dgm:t>
        <a:bodyPr/>
        <a:lstStyle/>
        <a:p>
          <a:endParaRPr lang="ru-RU"/>
        </a:p>
      </dgm:t>
    </dgm:pt>
    <dgm:pt modelId="{E8758414-8ED4-4770-9481-2846F92CACD5}" type="pres">
      <dgm:prSet presAssocID="{420C9184-D7AC-4322-B6D4-D72008335D0E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DC595A-3D37-47A7-8B35-1E99B7D1B942}" type="pres">
      <dgm:prSet presAssocID="{420C9184-D7AC-4322-B6D4-D72008335D0E}" presName="child4group" presStyleCnt="0"/>
      <dgm:spPr/>
    </dgm:pt>
    <dgm:pt modelId="{911D2678-8DF8-4377-9D52-8C2176F52A45}" type="pres">
      <dgm:prSet presAssocID="{420C9184-D7AC-4322-B6D4-D72008335D0E}" presName="child4" presStyleLbl="bgAcc1" presStyleIdx="3" presStyleCnt="4" custScaleX="127288" custScaleY="191091" custLinFactNeighborX="-25342" custLinFactNeighborY="-21009"/>
      <dgm:spPr/>
      <dgm:t>
        <a:bodyPr/>
        <a:lstStyle/>
        <a:p>
          <a:endParaRPr lang="ru-RU"/>
        </a:p>
      </dgm:t>
    </dgm:pt>
    <dgm:pt modelId="{96821C27-5EA7-4BB9-B1CF-23B4521D2F48}" type="pres">
      <dgm:prSet presAssocID="{420C9184-D7AC-4322-B6D4-D72008335D0E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4ADAC1-0CE8-4920-8EC4-714CB8B9D5E8}" type="pres">
      <dgm:prSet presAssocID="{420C9184-D7AC-4322-B6D4-D72008335D0E}" presName="childPlaceholder" presStyleCnt="0"/>
      <dgm:spPr/>
    </dgm:pt>
    <dgm:pt modelId="{5A1C10FD-9457-46B1-8536-DBAF463094C5}" type="pres">
      <dgm:prSet presAssocID="{420C9184-D7AC-4322-B6D4-D72008335D0E}" presName="circle" presStyleCnt="0"/>
      <dgm:spPr/>
    </dgm:pt>
    <dgm:pt modelId="{7F5DF87A-9A9E-4143-B757-726F79DFCB3F}" type="pres">
      <dgm:prSet presAssocID="{420C9184-D7AC-4322-B6D4-D72008335D0E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A56569-3A97-474D-96FA-5FBDDD796F55}" type="pres">
      <dgm:prSet presAssocID="{420C9184-D7AC-4322-B6D4-D72008335D0E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763EDF-4FBD-4E65-A296-029AFB19A66E}" type="pres">
      <dgm:prSet presAssocID="{420C9184-D7AC-4322-B6D4-D72008335D0E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90D64E-4B2C-41CF-9A30-ADD3FBAF9A58}" type="pres">
      <dgm:prSet presAssocID="{420C9184-D7AC-4322-B6D4-D72008335D0E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04AA22-FE2D-484F-B818-50AADA4DEFDA}" type="pres">
      <dgm:prSet presAssocID="{420C9184-D7AC-4322-B6D4-D72008335D0E}" presName="quadrantPlaceholder" presStyleCnt="0"/>
      <dgm:spPr/>
    </dgm:pt>
    <dgm:pt modelId="{6FC25A52-46C3-4299-8C0D-869102AB4183}" type="pres">
      <dgm:prSet presAssocID="{420C9184-D7AC-4322-B6D4-D72008335D0E}" presName="center1" presStyleLbl="fgShp" presStyleIdx="0" presStyleCnt="2"/>
      <dgm:spPr/>
    </dgm:pt>
    <dgm:pt modelId="{76766025-F688-48F7-AB0B-F27926EAE9D1}" type="pres">
      <dgm:prSet presAssocID="{420C9184-D7AC-4322-B6D4-D72008335D0E}" presName="center2" presStyleLbl="fgShp" presStyleIdx="1" presStyleCnt="2"/>
      <dgm:spPr/>
    </dgm:pt>
  </dgm:ptLst>
  <dgm:cxnLst>
    <dgm:cxn modelId="{DE9DC3EF-0D8E-4C25-AA3F-187CE19816F4}" type="presOf" srcId="{71C65DB6-7AA4-4538-904F-DBBB4DC85CBC}" destId="{911D2678-8DF8-4377-9D52-8C2176F52A45}" srcOrd="0" destOrd="4" presId="urn:microsoft.com/office/officeart/2005/8/layout/cycle4"/>
    <dgm:cxn modelId="{761E3509-A9F4-417A-AEB3-8B51FB029A31}" srcId="{16742D85-FEC9-459C-AF11-08F2EF28CE83}" destId="{15ACD869-1E77-4BD6-B402-47C4812F0F91}" srcOrd="3" destOrd="0" parTransId="{F518CB63-79C2-48F9-A9BE-4354EBECA6DF}" sibTransId="{7739DD76-1DDC-4D26-8DAD-B1D2604C932B}"/>
    <dgm:cxn modelId="{393FBCF0-8D16-4AAB-BFAE-85B580D5D6EF}" type="presOf" srcId="{FBCDB067-4551-491F-9972-07B300EF364F}" destId="{BAB58AFC-53B1-4FA7-95AA-F524296EA4BE}" srcOrd="0" destOrd="3" presId="urn:microsoft.com/office/officeart/2005/8/layout/cycle4"/>
    <dgm:cxn modelId="{2FE6F2FA-601B-4BD8-ADB5-C492C39AEE90}" srcId="{16742D85-FEC9-459C-AF11-08F2EF28CE83}" destId="{71C65DB6-7AA4-4538-904F-DBBB4DC85CBC}" srcOrd="4" destOrd="0" parTransId="{2DEF6B6E-EB76-4CAE-936E-39A118B5433D}" sibTransId="{717D989C-40F4-4DD0-86A3-BD92BAC8F7C7}"/>
    <dgm:cxn modelId="{ABB543FA-BC12-4661-A6CC-476D880CD243}" srcId="{E305DF2D-1868-40D7-9B6B-01EA28DE4EE4}" destId="{4BC078B0-D540-4870-957A-86BF0CCBAA4C}" srcOrd="3" destOrd="0" parTransId="{F0693B56-02BB-4688-9471-A8DE746297BD}" sibTransId="{299F44C1-5B32-46E3-8FBB-4E92CB9E1C19}"/>
    <dgm:cxn modelId="{F1FAAAC5-1D02-4C9A-A660-58433417F4B3}" type="presOf" srcId="{4BC078B0-D540-4870-957A-86BF0CCBAA4C}" destId="{D0C5EF6C-88E7-4B22-95A3-7941DFA96A86}" srcOrd="1" destOrd="3" presId="urn:microsoft.com/office/officeart/2005/8/layout/cycle4"/>
    <dgm:cxn modelId="{AF796E39-B745-46C4-B949-9A5A0CE7B43C}" type="presOf" srcId="{07833F9E-FEC0-49C1-BA45-309FE51CFDA9}" destId="{911D2678-8DF8-4377-9D52-8C2176F52A45}" srcOrd="0" destOrd="1" presId="urn:microsoft.com/office/officeart/2005/8/layout/cycle4"/>
    <dgm:cxn modelId="{55CF0FD1-9EF8-41D3-AF23-8F3C31F00D73}" type="presOf" srcId="{5AA9A162-73DF-402F-89CD-54CCF6D4CE1A}" destId="{D0C5EF6C-88E7-4B22-95A3-7941DFA96A86}" srcOrd="1" destOrd="2" presId="urn:microsoft.com/office/officeart/2005/8/layout/cycle4"/>
    <dgm:cxn modelId="{A193ECAA-FF95-4EEB-B400-0938A3DA8331}" type="presOf" srcId="{71C65DB6-7AA4-4538-904F-DBBB4DC85CBC}" destId="{96821C27-5EA7-4BB9-B1CF-23B4521D2F48}" srcOrd="1" destOrd="4" presId="urn:microsoft.com/office/officeart/2005/8/layout/cycle4"/>
    <dgm:cxn modelId="{2499E29E-AAD0-4E0F-B68E-8B9D21F093A2}" srcId="{16742D85-FEC9-459C-AF11-08F2EF28CE83}" destId="{B4A84056-3233-404A-A15D-1F0442918E37}" srcOrd="5" destOrd="0" parTransId="{6968CCBE-7335-435D-AC36-5996EDD8FF79}" sibTransId="{631513A1-D6DB-44B9-9F7E-80722CDAD0E7}"/>
    <dgm:cxn modelId="{B5B3F87F-FFAA-4434-9ACC-757B48CBF774}" srcId="{E305DF2D-1868-40D7-9B6B-01EA28DE4EE4}" destId="{5AA9A162-73DF-402F-89CD-54CCF6D4CE1A}" srcOrd="2" destOrd="0" parTransId="{8C1A6DCD-8689-406B-8011-92920C9AB1D5}" sibTransId="{804BD6CF-F8CA-4666-BC4C-EDAE743468FB}"/>
    <dgm:cxn modelId="{8B8537DF-C6AF-49DD-B54F-EE4C194CF3E7}" srcId="{16742D85-FEC9-459C-AF11-08F2EF28CE83}" destId="{03988353-B3A1-4D65-9723-610A02A54DD4}" srcOrd="0" destOrd="0" parTransId="{378107AF-5736-4C8D-92EC-395E9BD022E8}" sibTransId="{555763C5-FE28-4541-8D5C-B9B5F3A14A05}"/>
    <dgm:cxn modelId="{7305CAAA-B780-46AE-B475-B2D1BCB815F4}" type="presOf" srcId="{120F899C-4992-4DA2-B679-DCD41CF01F58}" destId="{BAB58AFC-53B1-4FA7-95AA-F524296EA4BE}" srcOrd="0" destOrd="0" presId="urn:microsoft.com/office/officeart/2005/8/layout/cycle4"/>
    <dgm:cxn modelId="{509F71D2-593F-488A-B17A-ECA5B96611B6}" type="presOf" srcId="{7D15BFDC-2B21-480F-807E-3C15194ABC59}" destId="{7F5DF87A-9A9E-4143-B757-726F79DFCB3F}" srcOrd="0" destOrd="0" presId="urn:microsoft.com/office/officeart/2005/8/layout/cycle4"/>
    <dgm:cxn modelId="{04DE6D65-31B3-40F1-A888-A233753457DB}" type="presOf" srcId="{4BC078B0-D540-4870-957A-86BF0CCBAA4C}" destId="{A902275C-7921-4444-8EB5-32EAD1EB7396}" srcOrd="0" destOrd="3" presId="urn:microsoft.com/office/officeart/2005/8/layout/cycle4"/>
    <dgm:cxn modelId="{BF96C074-3F66-48D8-A9D0-7FD985449C57}" type="presOf" srcId="{15ACD869-1E77-4BD6-B402-47C4812F0F91}" destId="{96821C27-5EA7-4BB9-B1CF-23B4521D2F48}" srcOrd="1" destOrd="3" presId="urn:microsoft.com/office/officeart/2005/8/layout/cycle4"/>
    <dgm:cxn modelId="{0AE528EB-2845-48D9-AB9F-8DA8D94F147A}" srcId="{D961E210-E3E6-49C8-9F69-534A191B9C09}" destId="{E3AC803F-922A-4604-BEC3-D17C5BBDCF09}" srcOrd="2" destOrd="0" parTransId="{39679CFA-E346-4498-A635-1FD6FBBACA3B}" sibTransId="{EC388880-0B88-4208-B58D-411674361E45}"/>
    <dgm:cxn modelId="{3B2DEDA5-5B6D-4140-93C2-2686A269011E}" srcId="{E305DF2D-1868-40D7-9B6B-01EA28DE4EE4}" destId="{C01960A1-DC09-4629-911E-7C82F415C4E7}" srcOrd="1" destOrd="0" parTransId="{D97EBAAA-FAD1-46FF-B8E0-62B80A47C9BB}" sibTransId="{5CE3B492-8FBF-49A2-A6B0-D4344F7EB979}"/>
    <dgm:cxn modelId="{3FC1F2B7-1ADC-44A6-B9E3-17EAFC335D8F}" type="presOf" srcId="{5D36E7B9-5960-48BF-901F-B702DCDD403C}" destId="{911D2678-8DF8-4377-9D52-8C2176F52A45}" srcOrd="0" destOrd="2" presId="urn:microsoft.com/office/officeart/2005/8/layout/cycle4"/>
    <dgm:cxn modelId="{C14A2A15-365E-405B-9E47-E24BBE6B5123}" type="presOf" srcId="{C1F67D11-7290-426C-AA6D-E5EF76F60A9B}" destId="{BAB58AFC-53B1-4FA7-95AA-F524296EA4BE}" srcOrd="0" destOrd="2" presId="urn:microsoft.com/office/officeart/2005/8/layout/cycle4"/>
    <dgm:cxn modelId="{70046E23-6E45-45C9-A6C4-603D86D8DD82}" srcId="{7D15BFDC-2B21-480F-807E-3C15194ABC59}" destId="{7E354A72-249D-4EFE-8C3C-8B7F74470B93}" srcOrd="1" destOrd="0" parTransId="{DAF3B567-2CFB-4869-94FF-2FE94037CFAC}" sibTransId="{742DF04C-CC9A-4304-BE3B-B46F0093668C}"/>
    <dgm:cxn modelId="{83FE5AFE-9336-42BC-BFE2-9FEE8C79A15C}" type="presOf" srcId="{B4A84056-3233-404A-A15D-1F0442918E37}" destId="{96821C27-5EA7-4BB9-B1CF-23B4521D2F48}" srcOrd="1" destOrd="5" presId="urn:microsoft.com/office/officeart/2005/8/layout/cycle4"/>
    <dgm:cxn modelId="{2E92C599-3C46-4093-AD2D-2FEEFB7A2391}" srcId="{420C9184-D7AC-4322-B6D4-D72008335D0E}" destId="{D961E210-E3E6-49C8-9F69-534A191B9C09}" srcOrd="2" destOrd="0" parTransId="{6EF5820C-8F36-4568-8E21-BAE8BCE1BCA8}" sibTransId="{F919CF8D-91F2-42F9-A620-3C22827BA030}"/>
    <dgm:cxn modelId="{C6E3A660-6D7B-4C37-8AC7-70584B83D188}" type="presOf" srcId="{4E96A18B-4D5E-4343-94A0-C13247588B14}" destId="{E8758414-8ED4-4770-9481-2846F92CACD5}" srcOrd="1" destOrd="3" presId="urn:microsoft.com/office/officeart/2005/8/layout/cycle4"/>
    <dgm:cxn modelId="{9D15E0BA-7494-45DC-83F7-CD4956114688}" srcId="{420C9184-D7AC-4322-B6D4-D72008335D0E}" destId="{16742D85-FEC9-459C-AF11-08F2EF28CE83}" srcOrd="3" destOrd="0" parTransId="{958DE937-9D6A-4ADE-ACAA-467B0F434993}" sibTransId="{05C9BD6D-9358-46F3-8B32-692025316C1E}"/>
    <dgm:cxn modelId="{94125232-09CB-40FE-B5F2-E50843FCC2A1}" srcId="{420C9184-D7AC-4322-B6D4-D72008335D0E}" destId="{7D15BFDC-2B21-480F-807E-3C15194ABC59}" srcOrd="0" destOrd="0" parTransId="{1F9CD48B-8911-4677-9007-48507C92F9F8}" sibTransId="{FF72E509-06B6-4742-AD25-D96E12D556CE}"/>
    <dgm:cxn modelId="{37813C11-D14A-443C-A533-B09A2098E4A6}" srcId="{16742D85-FEC9-459C-AF11-08F2EF28CE83}" destId="{5D36E7B9-5960-48BF-901F-B702DCDD403C}" srcOrd="2" destOrd="0" parTransId="{5BC67CC8-4C11-453B-88F2-F84B0004F3A9}" sibTransId="{6B0034D4-96AB-43D4-B0E1-7621E7CF922C}"/>
    <dgm:cxn modelId="{49BDFA2C-2167-4D93-BBD4-BCE51FE1DD07}" type="presOf" srcId="{C01960A1-DC09-4629-911E-7C82F415C4E7}" destId="{A902275C-7921-4444-8EB5-32EAD1EB7396}" srcOrd="0" destOrd="1" presId="urn:microsoft.com/office/officeart/2005/8/layout/cycle4"/>
    <dgm:cxn modelId="{3CC81151-0882-47C2-94BA-E9836C90EB8A}" type="presOf" srcId="{796E81BA-E00E-4778-9140-57BE0EDD8140}" destId="{E8758414-8ED4-4770-9481-2846F92CACD5}" srcOrd="1" destOrd="1" presId="urn:microsoft.com/office/officeart/2005/8/layout/cycle4"/>
    <dgm:cxn modelId="{C3860F02-FB9B-43A3-9B99-1DAB25DD381B}" type="presOf" srcId="{6AD3CEBD-84C0-4878-B532-ECCDDF4C178C}" destId="{E8758414-8ED4-4770-9481-2846F92CACD5}" srcOrd="1" destOrd="0" presId="urn:microsoft.com/office/officeart/2005/8/layout/cycle4"/>
    <dgm:cxn modelId="{18095EEC-9336-4D3C-BEEE-879AE9B89081}" type="presOf" srcId="{07833F9E-FEC0-49C1-BA45-309FE51CFDA9}" destId="{96821C27-5EA7-4BB9-B1CF-23B4521D2F48}" srcOrd="1" destOrd="1" presId="urn:microsoft.com/office/officeart/2005/8/layout/cycle4"/>
    <dgm:cxn modelId="{54B44D6C-A7B2-4BB5-AAC9-15AA74F56677}" type="presOf" srcId="{7E354A72-249D-4EFE-8C3C-8B7F74470B93}" destId="{BAB58AFC-53B1-4FA7-95AA-F524296EA4BE}" srcOrd="0" destOrd="1" presId="urn:microsoft.com/office/officeart/2005/8/layout/cycle4"/>
    <dgm:cxn modelId="{50EEF424-E845-4D1B-8C6A-2D435DBB3D0A}" srcId="{D961E210-E3E6-49C8-9F69-534A191B9C09}" destId="{4E96A18B-4D5E-4343-94A0-C13247588B14}" srcOrd="3" destOrd="0" parTransId="{86A3A904-FE9A-485D-9E70-D09FA14A537A}" sibTransId="{0446CA5C-6842-4552-AEAB-DC233305794C}"/>
    <dgm:cxn modelId="{A1D0B8B9-105F-4BB4-A223-0AE3982DE333}" type="presOf" srcId="{C1F67D11-7290-426C-AA6D-E5EF76F60A9B}" destId="{FA23F428-C770-4FFA-B6FD-EB7788806004}" srcOrd="1" destOrd="2" presId="urn:microsoft.com/office/officeart/2005/8/layout/cycle4"/>
    <dgm:cxn modelId="{0747EB42-15F2-414F-9216-0A4A216F87FF}" type="presOf" srcId="{796E81BA-E00E-4778-9140-57BE0EDD8140}" destId="{C32E82CF-5979-4A81-BDA6-47A45C06E37D}" srcOrd="0" destOrd="1" presId="urn:microsoft.com/office/officeart/2005/8/layout/cycle4"/>
    <dgm:cxn modelId="{2BF66DE2-A778-41C7-A8CD-AA92D233CD3A}" srcId="{E305DF2D-1868-40D7-9B6B-01EA28DE4EE4}" destId="{01B646CE-A308-4470-9AC2-465DDE968171}" srcOrd="4" destOrd="0" parTransId="{847EC9D4-9A90-4F13-8AD0-44215F3DE7A6}" sibTransId="{ACA49255-8218-4E8F-8BC1-9955A8303989}"/>
    <dgm:cxn modelId="{36A18D2B-B6F9-46CD-822E-AE45DD64C499}" srcId="{E305DF2D-1868-40D7-9B6B-01EA28DE4EE4}" destId="{F46D97E8-A432-4861-B0E3-7EF0D9E87A0B}" srcOrd="0" destOrd="0" parTransId="{388E07C3-2927-40CB-868B-8EC1239FE479}" sibTransId="{D01493D7-A576-47CC-9547-6E8E0C371A4D}"/>
    <dgm:cxn modelId="{8DC9B08B-318B-4EA4-A80F-E72FB8A9193B}" type="presOf" srcId="{5AA9A162-73DF-402F-89CD-54CCF6D4CE1A}" destId="{A902275C-7921-4444-8EB5-32EAD1EB7396}" srcOrd="0" destOrd="2" presId="urn:microsoft.com/office/officeart/2005/8/layout/cycle4"/>
    <dgm:cxn modelId="{D160B484-3966-48CB-95D4-AAAFFACAF9C4}" srcId="{D961E210-E3E6-49C8-9F69-534A191B9C09}" destId="{6AD3CEBD-84C0-4878-B532-ECCDDF4C178C}" srcOrd="0" destOrd="0" parTransId="{D67F5179-DACB-44DA-AA15-143C0D642021}" sibTransId="{75D8CA43-C823-4FB0-983A-57F0D3AA7999}"/>
    <dgm:cxn modelId="{75C42A2F-1780-4390-A2BF-07F772D8B6CC}" type="presOf" srcId="{03988353-B3A1-4D65-9723-610A02A54DD4}" destId="{96821C27-5EA7-4BB9-B1CF-23B4521D2F48}" srcOrd="1" destOrd="0" presId="urn:microsoft.com/office/officeart/2005/8/layout/cycle4"/>
    <dgm:cxn modelId="{BA353C9B-063C-4075-8B30-4D57C940ED8D}" srcId="{420C9184-D7AC-4322-B6D4-D72008335D0E}" destId="{E305DF2D-1868-40D7-9B6B-01EA28DE4EE4}" srcOrd="1" destOrd="0" parTransId="{4BB1095A-5EC3-4DF9-AAAB-D81B745044F3}" sibTransId="{E927E30E-4EFA-40F9-A8E1-24C67969B1A9}"/>
    <dgm:cxn modelId="{EE3B65E6-269D-4F6C-9E1F-66E0A8818E28}" type="presOf" srcId="{E3AC803F-922A-4604-BEC3-D17C5BBDCF09}" destId="{C32E82CF-5979-4A81-BDA6-47A45C06E37D}" srcOrd="0" destOrd="2" presId="urn:microsoft.com/office/officeart/2005/8/layout/cycle4"/>
    <dgm:cxn modelId="{86F1CC52-BFE2-4114-8E39-29C7789A827F}" type="presOf" srcId="{C01960A1-DC09-4629-911E-7C82F415C4E7}" destId="{D0C5EF6C-88E7-4B22-95A3-7941DFA96A86}" srcOrd="1" destOrd="1" presId="urn:microsoft.com/office/officeart/2005/8/layout/cycle4"/>
    <dgm:cxn modelId="{11636E3F-2670-48BB-AD44-817D3A400DA5}" type="presOf" srcId="{120F899C-4992-4DA2-B679-DCD41CF01F58}" destId="{FA23F428-C770-4FFA-B6FD-EB7788806004}" srcOrd="1" destOrd="0" presId="urn:microsoft.com/office/officeart/2005/8/layout/cycle4"/>
    <dgm:cxn modelId="{902C3168-836F-4E56-AEFE-F8434D07D9FB}" type="presOf" srcId="{FBCDB067-4551-491F-9972-07B300EF364F}" destId="{FA23F428-C770-4FFA-B6FD-EB7788806004}" srcOrd="1" destOrd="3" presId="urn:microsoft.com/office/officeart/2005/8/layout/cycle4"/>
    <dgm:cxn modelId="{4C5BB7B4-1E7C-467B-A7A1-4C25B68CF495}" type="presOf" srcId="{D961E210-E3E6-49C8-9F69-534A191B9C09}" destId="{2C763EDF-4FBD-4E65-A296-029AFB19A66E}" srcOrd="0" destOrd="0" presId="urn:microsoft.com/office/officeart/2005/8/layout/cycle4"/>
    <dgm:cxn modelId="{EBAE62CF-667E-4D76-8F94-367E64624E0D}" type="presOf" srcId="{6AD3CEBD-84C0-4878-B532-ECCDDF4C178C}" destId="{C32E82CF-5979-4A81-BDA6-47A45C06E37D}" srcOrd="0" destOrd="0" presId="urn:microsoft.com/office/officeart/2005/8/layout/cycle4"/>
    <dgm:cxn modelId="{1BC92E47-CD75-441C-A423-E50FDF0BB032}" srcId="{7D15BFDC-2B21-480F-807E-3C15194ABC59}" destId="{C1F67D11-7290-426C-AA6D-E5EF76F60A9B}" srcOrd="2" destOrd="0" parTransId="{EC823974-DD62-434F-B865-B6A45FC69FE1}" sibTransId="{D08C7ACA-B110-43D6-B7D1-83B4F2897793}"/>
    <dgm:cxn modelId="{2A8E72DF-6597-48C7-8C48-FD0E2ABBF8D6}" srcId="{D961E210-E3E6-49C8-9F69-534A191B9C09}" destId="{796E81BA-E00E-4778-9140-57BE0EDD8140}" srcOrd="1" destOrd="0" parTransId="{D086C409-5EC9-4279-A10F-13569ECF9B30}" sibTransId="{4C040D0E-5308-4437-8EE6-8DCE0F5ABDC6}"/>
    <dgm:cxn modelId="{F7978574-7A51-4742-ABC0-02315AE20C39}" type="presOf" srcId="{01B646CE-A308-4470-9AC2-465DDE968171}" destId="{D0C5EF6C-88E7-4B22-95A3-7941DFA96A86}" srcOrd="1" destOrd="4" presId="urn:microsoft.com/office/officeart/2005/8/layout/cycle4"/>
    <dgm:cxn modelId="{19390AB2-5EDB-4E62-A330-7C2F025E1531}" type="presOf" srcId="{4E96A18B-4D5E-4343-94A0-C13247588B14}" destId="{C32E82CF-5979-4A81-BDA6-47A45C06E37D}" srcOrd="0" destOrd="3" presId="urn:microsoft.com/office/officeart/2005/8/layout/cycle4"/>
    <dgm:cxn modelId="{75CE1AE1-F764-4357-8956-8B17189B78AE}" srcId="{7D15BFDC-2B21-480F-807E-3C15194ABC59}" destId="{FBCDB067-4551-491F-9972-07B300EF364F}" srcOrd="3" destOrd="0" parTransId="{037A59D1-E6D1-4EFD-9A3C-9BC13AB0BF9B}" sibTransId="{F28167F5-0F98-4096-BA2A-05738E754AF9}"/>
    <dgm:cxn modelId="{1FB991EC-294C-4101-8B25-0AAEFB2229B0}" type="presOf" srcId="{F46D97E8-A432-4861-B0E3-7EF0D9E87A0B}" destId="{D0C5EF6C-88E7-4B22-95A3-7941DFA96A86}" srcOrd="1" destOrd="0" presId="urn:microsoft.com/office/officeart/2005/8/layout/cycle4"/>
    <dgm:cxn modelId="{040B0326-E170-42A9-A533-D2CAF910DEA2}" type="presOf" srcId="{7E354A72-249D-4EFE-8C3C-8B7F74470B93}" destId="{FA23F428-C770-4FFA-B6FD-EB7788806004}" srcOrd="1" destOrd="1" presId="urn:microsoft.com/office/officeart/2005/8/layout/cycle4"/>
    <dgm:cxn modelId="{4D7C84F1-3C72-40A7-B9FB-23E27A578340}" srcId="{16742D85-FEC9-459C-AF11-08F2EF28CE83}" destId="{07833F9E-FEC0-49C1-BA45-309FE51CFDA9}" srcOrd="1" destOrd="0" parTransId="{DB768DC4-5121-4BEA-9313-042B01102E32}" sibTransId="{77986B1A-C00D-459C-991B-2571260116E3}"/>
    <dgm:cxn modelId="{C629B239-3976-49C2-84D7-9592745213C9}" type="presOf" srcId="{E3AC803F-922A-4604-BEC3-D17C5BBDCF09}" destId="{E8758414-8ED4-4770-9481-2846F92CACD5}" srcOrd="1" destOrd="2" presId="urn:microsoft.com/office/officeart/2005/8/layout/cycle4"/>
    <dgm:cxn modelId="{3C1D7ACC-A2D1-443C-BCC3-E9D3A735921C}" type="presOf" srcId="{F46D97E8-A432-4861-B0E3-7EF0D9E87A0B}" destId="{A902275C-7921-4444-8EB5-32EAD1EB7396}" srcOrd="0" destOrd="0" presId="urn:microsoft.com/office/officeart/2005/8/layout/cycle4"/>
    <dgm:cxn modelId="{EACE2F34-194E-418C-8424-0C7CE9EDCD35}" type="presOf" srcId="{E305DF2D-1868-40D7-9B6B-01EA28DE4EE4}" destId="{4CA56569-3A97-474D-96FA-5FBDDD796F55}" srcOrd="0" destOrd="0" presId="urn:microsoft.com/office/officeart/2005/8/layout/cycle4"/>
    <dgm:cxn modelId="{84523228-7AFC-40AE-8620-5BA7EDCD7FE2}" type="presOf" srcId="{15ACD869-1E77-4BD6-B402-47C4812F0F91}" destId="{911D2678-8DF8-4377-9D52-8C2176F52A45}" srcOrd="0" destOrd="3" presId="urn:microsoft.com/office/officeart/2005/8/layout/cycle4"/>
    <dgm:cxn modelId="{238E2968-D273-4BB0-8820-9FB3038C8618}" type="presOf" srcId="{03988353-B3A1-4D65-9723-610A02A54DD4}" destId="{911D2678-8DF8-4377-9D52-8C2176F52A45}" srcOrd="0" destOrd="0" presId="urn:microsoft.com/office/officeart/2005/8/layout/cycle4"/>
    <dgm:cxn modelId="{2F49FF66-663F-4B8F-916F-F8C56E35F004}" type="presOf" srcId="{420C9184-D7AC-4322-B6D4-D72008335D0E}" destId="{A60810E8-DEB3-456A-A75C-65D548F57227}" srcOrd="0" destOrd="0" presId="urn:microsoft.com/office/officeart/2005/8/layout/cycle4"/>
    <dgm:cxn modelId="{14E58E91-B51C-4FED-B09D-7884A195ECF8}" type="presOf" srcId="{16742D85-FEC9-459C-AF11-08F2EF28CE83}" destId="{A690D64E-4B2C-41CF-9A30-ADD3FBAF9A58}" srcOrd="0" destOrd="0" presId="urn:microsoft.com/office/officeart/2005/8/layout/cycle4"/>
    <dgm:cxn modelId="{9195DF0B-7DB9-4323-B082-D8CBCB1A9D79}" srcId="{7D15BFDC-2B21-480F-807E-3C15194ABC59}" destId="{120F899C-4992-4DA2-B679-DCD41CF01F58}" srcOrd="0" destOrd="0" parTransId="{F188A362-7DD6-4CEE-BA21-24A78F1CF4B6}" sibTransId="{9C9E4027-C941-427C-A90F-7E69CC60C8D5}"/>
    <dgm:cxn modelId="{A59B30BC-A57C-4E62-B90E-329A16796C20}" type="presOf" srcId="{01B646CE-A308-4470-9AC2-465DDE968171}" destId="{A902275C-7921-4444-8EB5-32EAD1EB7396}" srcOrd="0" destOrd="4" presId="urn:microsoft.com/office/officeart/2005/8/layout/cycle4"/>
    <dgm:cxn modelId="{7BBF2065-45FD-4E0C-A994-DCF6358A7625}" type="presOf" srcId="{B4A84056-3233-404A-A15D-1F0442918E37}" destId="{911D2678-8DF8-4377-9D52-8C2176F52A45}" srcOrd="0" destOrd="5" presId="urn:microsoft.com/office/officeart/2005/8/layout/cycle4"/>
    <dgm:cxn modelId="{2970DAEE-F31F-475B-AE3A-D8FC214A91F0}" type="presOf" srcId="{5D36E7B9-5960-48BF-901F-B702DCDD403C}" destId="{96821C27-5EA7-4BB9-B1CF-23B4521D2F48}" srcOrd="1" destOrd="2" presId="urn:microsoft.com/office/officeart/2005/8/layout/cycle4"/>
    <dgm:cxn modelId="{45455393-0D4F-4621-9226-4CAA5B955844}" type="presParOf" srcId="{A60810E8-DEB3-456A-A75C-65D548F57227}" destId="{F5A31A1F-2C05-4B6A-A58F-B22E49A9E708}" srcOrd="0" destOrd="0" presId="urn:microsoft.com/office/officeart/2005/8/layout/cycle4"/>
    <dgm:cxn modelId="{75FA611E-749C-4F5D-98D8-5D4CF71E9723}" type="presParOf" srcId="{F5A31A1F-2C05-4B6A-A58F-B22E49A9E708}" destId="{5BC41C01-77EE-40A7-9C7B-F77D8D5B5C45}" srcOrd="0" destOrd="0" presId="urn:microsoft.com/office/officeart/2005/8/layout/cycle4"/>
    <dgm:cxn modelId="{E8985D68-3B9A-48FF-9686-0103DD0F1C8E}" type="presParOf" srcId="{5BC41C01-77EE-40A7-9C7B-F77D8D5B5C45}" destId="{BAB58AFC-53B1-4FA7-95AA-F524296EA4BE}" srcOrd="0" destOrd="0" presId="urn:microsoft.com/office/officeart/2005/8/layout/cycle4"/>
    <dgm:cxn modelId="{8B6C99BD-1B4B-4FFC-8BDE-F0735DD55080}" type="presParOf" srcId="{5BC41C01-77EE-40A7-9C7B-F77D8D5B5C45}" destId="{FA23F428-C770-4FFA-B6FD-EB7788806004}" srcOrd="1" destOrd="0" presId="urn:microsoft.com/office/officeart/2005/8/layout/cycle4"/>
    <dgm:cxn modelId="{30B40E18-7682-4601-AE33-D8E5EC1A14F4}" type="presParOf" srcId="{F5A31A1F-2C05-4B6A-A58F-B22E49A9E708}" destId="{E8E82E53-78F9-4CAC-897A-7C273AA4FFDE}" srcOrd="1" destOrd="0" presId="urn:microsoft.com/office/officeart/2005/8/layout/cycle4"/>
    <dgm:cxn modelId="{02D8EF6A-CD9B-499A-8FFD-537BE79F338F}" type="presParOf" srcId="{E8E82E53-78F9-4CAC-897A-7C273AA4FFDE}" destId="{A902275C-7921-4444-8EB5-32EAD1EB7396}" srcOrd="0" destOrd="0" presId="urn:microsoft.com/office/officeart/2005/8/layout/cycle4"/>
    <dgm:cxn modelId="{8CC4ADC4-21FD-41A5-90F0-41F948CE2676}" type="presParOf" srcId="{E8E82E53-78F9-4CAC-897A-7C273AA4FFDE}" destId="{D0C5EF6C-88E7-4B22-95A3-7941DFA96A86}" srcOrd="1" destOrd="0" presId="urn:microsoft.com/office/officeart/2005/8/layout/cycle4"/>
    <dgm:cxn modelId="{9B7D15B1-4A24-4A83-8749-6610931944D7}" type="presParOf" srcId="{F5A31A1F-2C05-4B6A-A58F-B22E49A9E708}" destId="{D82F9E63-9895-4A86-8406-607E64014AAC}" srcOrd="2" destOrd="0" presId="urn:microsoft.com/office/officeart/2005/8/layout/cycle4"/>
    <dgm:cxn modelId="{1FFE754B-7845-48EF-AB87-C78B3DFF2E9D}" type="presParOf" srcId="{D82F9E63-9895-4A86-8406-607E64014AAC}" destId="{C32E82CF-5979-4A81-BDA6-47A45C06E37D}" srcOrd="0" destOrd="0" presId="urn:microsoft.com/office/officeart/2005/8/layout/cycle4"/>
    <dgm:cxn modelId="{7FB3C9B9-28E4-47E3-A50A-C65D1069F946}" type="presParOf" srcId="{D82F9E63-9895-4A86-8406-607E64014AAC}" destId="{E8758414-8ED4-4770-9481-2846F92CACD5}" srcOrd="1" destOrd="0" presId="urn:microsoft.com/office/officeart/2005/8/layout/cycle4"/>
    <dgm:cxn modelId="{031946D9-6540-42F4-BBA5-AAE0ECBE2C49}" type="presParOf" srcId="{F5A31A1F-2C05-4B6A-A58F-B22E49A9E708}" destId="{B1DC595A-3D37-47A7-8B35-1E99B7D1B942}" srcOrd="3" destOrd="0" presId="urn:microsoft.com/office/officeart/2005/8/layout/cycle4"/>
    <dgm:cxn modelId="{285AC747-0405-479A-A2A5-35430DF7D8D0}" type="presParOf" srcId="{B1DC595A-3D37-47A7-8B35-1E99B7D1B942}" destId="{911D2678-8DF8-4377-9D52-8C2176F52A45}" srcOrd="0" destOrd="0" presId="urn:microsoft.com/office/officeart/2005/8/layout/cycle4"/>
    <dgm:cxn modelId="{2063BD68-0987-417A-8BE7-1537A9372E03}" type="presParOf" srcId="{B1DC595A-3D37-47A7-8B35-1E99B7D1B942}" destId="{96821C27-5EA7-4BB9-B1CF-23B4521D2F48}" srcOrd="1" destOrd="0" presId="urn:microsoft.com/office/officeart/2005/8/layout/cycle4"/>
    <dgm:cxn modelId="{0F476FED-49B2-4834-90F8-D88732E31F78}" type="presParOf" srcId="{F5A31A1F-2C05-4B6A-A58F-B22E49A9E708}" destId="{BC4ADAC1-0CE8-4920-8EC4-714CB8B9D5E8}" srcOrd="4" destOrd="0" presId="urn:microsoft.com/office/officeart/2005/8/layout/cycle4"/>
    <dgm:cxn modelId="{43F553DE-9B45-42AC-AB28-500D2DF50E77}" type="presParOf" srcId="{A60810E8-DEB3-456A-A75C-65D548F57227}" destId="{5A1C10FD-9457-46B1-8536-DBAF463094C5}" srcOrd="1" destOrd="0" presId="urn:microsoft.com/office/officeart/2005/8/layout/cycle4"/>
    <dgm:cxn modelId="{F712AFAB-D8E0-4DF2-BDD4-D6F3656F5EE3}" type="presParOf" srcId="{5A1C10FD-9457-46B1-8536-DBAF463094C5}" destId="{7F5DF87A-9A9E-4143-B757-726F79DFCB3F}" srcOrd="0" destOrd="0" presId="urn:microsoft.com/office/officeart/2005/8/layout/cycle4"/>
    <dgm:cxn modelId="{D33AEDE9-1539-4F00-9483-7AC7EAA85305}" type="presParOf" srcId="{5A1C10FD-9457-46B1-8536-DBAF463094C5}" destId="{4CA56569-3A97-474D-96FA-5FBDDD796F55}" srcOrd="1" destOrd="0" presId="urn:microsoft.com/office/officeart/2005/8/layout/cycle4"/>
    <dgm:cxn modelId="{C018C5B9-6792-4E4A-865E-C72AFD1A921E}" type="presParOf" srcId="{5A1C10FD-9457-46B1-8536-DBAF463094C5}" destId="{2C763EDF-4FBD-4E65-A296-029AFB19A66E}" srcOrd="2" destOrd="0" presId="urn:microsoft.com/office/officeart/2005/8/layout/cycle4"/>
    <dgm:cxn modelId="{7C1B6B96-EB31-41A3-9DC6-EC6F80A5E92A}" type="presParOf" srcId="{5A1C10FD-9457-46B1-8536-DBAF463094C5}" destId="{A690D64E-4B2C-41CF-9A30-ADD3FBAF9A58}" srcOrd="3" destOrd="0" presId="urn:microsoft.com/office/officeart/2005/8/layout/cycle4"/>
    <dgm:cxn modelId="{E3C4AA81-0817-44A1-BB0A-5178B75DC893}" type="presParOf" srcId="{5A1C10FD-9457-46B1-8536-DBAF463094C5}" destId="{BE04AA22-FE2D-484F-B818-50AADA4DEFDA}" srcOrd="4" destOrd="0" presId="urn:microsoft.com/office/officeart/2005/8/layout/cycle4"/>
    <dgm:cxn modelId="{7133E022-815A-4188-A585-4848FDF27ED6}" type="presParOf" srcId="{A60810E8-DEB3-456A-A75C-65D548F57227}" destId="{6FC25A52-46C3-4299-8C0D-869102AB4183}" srcOrd="2" destOrd="0" presId="urn:microsoft.com/office/officeart/2005/8/layout/cycle4"/>
    <dgm:cxn modelId="{68A7BE07-7382-43D0-92C3-BFB26061C83D}" type="presParOf" srcId="{A60810E8-DEB3-456A-A75C-65D548F57227}" destId="{76766025-F688-48F7-AB0B-F27926EAE9D1}" srcOrd="3" destOrd="0" presId="urn:microsoft.com/office/officeart/2005/8/layout/cycle4"/>
  </dgm:cxnLst>
  <dgm:bg>
    <a:solidFill>
      <a:schemeClr val="accent1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2E82CF-5979-4A81-BDA6-47A45C06E37D}">
      <dsp:nvSpPr>
        <dsp:cNvPr id="0" name=""/>
        <dsp:cNvSpPr/>
      </dsp:nvSpPr>
      <dsp:spPr>
        <a:xfrm>
          <a:off x="5016147" y="3456385"/>
          <a:ext cx="3213452" cy="20074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Культура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Наука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Образование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Религия</a:t>
          </a:r>
          <a:endParaRPr lang="ru-RU" sz="1400" b="1" kern="1200" dirty="0"/>
        </a:p>
      </dsp:txBody>
      <dsp:txXfrm>
        <a:off x="5980183" y="3958247"/>
        <a:ext cx="2249416" cy="1505585"/>
      </dsp:txXfrm>
    </dsp:sp>
    <dsp:sp modelId="{911D2678-8DF8-4377-9D52-8C2176F52A45}">
      <dsp:nvSpPr>
        <dsp:cNvPr id="0" name=""/>
        <dsp:cNvSpPr/>
      </dsp:nvSpPr>
      <dsp:spPr>
        <a:xfrm>
          <a:off x="0" y="2256254"/>
          <a:ext cx="3244704" cy="31553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Власть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Президент, правительство, парламент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Местные органы власти, армия, полиция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Общественные объединения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Политические партии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>
        <a:off x="0" y="3045098"/>
        <a:ext cx="2271293" cy="2366531"/>
      </dsp:txXfrm>
    </dsp:sp>
    <dsp:sp modelId="{A902275C-7921-4444-8EB5-32EAD1EB7396}">
      <dsp:nvSpPr>
        <dsp:cNvPr id="0" name=""/>
        <dsp:cNvSpPr/>
      </dsp:nvSpPr>
      <dsp:spPr>
        <a:xfrm>
          <a:off x="5626913" y="-96731"/>
          <a:ext cx="2602686" cy="19157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Организации 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Учреждения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Социально незащищенные слои населения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Здравоохранение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Средства связи</a:t>
          </a:r>
          <a:endParaRPr lang="ru-RU" sz="1400" b="1" kern="1200" dirty="0"/>
        </a:p>
      </dsp:txBody>
      <dsp:txXfrm>
        <a:off x="6407719" y="-96731"/>
        <a:ext cx="1821880" cy="1436840"/>
      </dsp:txXfrm>
    </dsp:sp>
    <dsp:sp modelId="{BAB58AFC-53B1-4FA7-95AA-F524296EA4BE}">
      <dsp:nvSpPr>
        <dsp:cNvPr id="0" name=""/>
        <dsp:cNvSpPr/>
      </dsp:nvSpPr>
      <dsp:spPr>
        <a:xfrm>
          <a:off x="270133" y="-23590"/>
          <a:ext cx="3868801" cy="14229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Производство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Обмен 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Распределение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Потребление</a:t>
          </a:r>
          <a:endParaRPr lang="ru-RU" sz="1400" b="1" kern="1200" dirty="0"/>
        </a:p>
      </dsp:txBody>
      <dsp:txXfrm>
        <a:off x="270133" y="-23590"/>
        <a:ext cx="2708161" cy="1067181"/>
      </dsp:txXfrm>
    </dsp:sp>
    <dsp:sp modelId="{7F5DF87A-9A9E-4143-B757-726F79DFCB3F}">
      <dsp:nvSpPr>
        <dsp:cNvPr id="0" name=""/>
        <dsp:cNvSpPr/>
      </dsp:nvSpPr>
      <dsp:spPr>
        <a:xfrm>
          <a:off x="1828861" y="450365"/>
          <a:ext cx="2234336" cy="2234336"/>
        </a:xfrm>
        <a:prstGeom prst="pieWedg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Экономическая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1828861" y="450365"/>
        <a:ext cx="2234336" cy="2234336"/>
      </dsp:txXfrm>
    </dsp:sp>
    <dsp:sp modelId="{4CA56569-3A97-474D-96FA-5FBDDD796F55}">
      <dsp:nvSpPr>
        <dsp:cNvPr id="0" name=""/>
        <dsp:cNvSpPr/>
      </dsp:nvSpPr>
      <dsp:spPr>
        <a:xfrm rot="5400000">
          <a:off x="4166401" y="450365"/>
          <a:ext cx="2234336" cy="2234336"/>
        </a:xfrm>
        <a:prstGeom prst="pieWedg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Социаль-ная</a:t>
          </a:r>
          <a:endParaRPr lang="ru-RU" sz="2000" b="1" kern="1200" dirty="0">
            <a:solidFill>
              <a:schemeClr val="tx1"/>
            </a:solidFill>
          </a:endParaRPr>
        </a:p>
      </dsp:txBody>
      <dsp:txXfrm rot="5400000">
        <a:off x="4166401" y="450365"/>
        <a:ext cx="2234336" cy="2234336"/>
      </dsp:txXfrm>
    </dsp:sp>
    <dsp:sp modelId="{2C763EDF-4FBD-4E65-A296-029AFB19A66E}">
      <dsp:nvSpPr>
        <dsp:cNvPr id="0" name=""/>
        <dsp:cNvSpPr/>
      </dsp:nvSpPr>
      <dsp:spPr>
        <a:xfrm rot="10800000">
          <a:off x="4166401" y="2787905"/>
          <a:ext cx="2234336" cy="2234336"/>
        </a:xfrm>
        <a:prstGeom prst="pieWedg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Духов-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ная</a:t>
          </a:r>
          <a:endParaRPr lang="ru-RU" sz="2000" b="1" kern="1200" dirty="0">
            <a:solidFill>
              <a:schemeClr val="tx1"/>
            </a:solidFill>
          </a:endParaRPr>
        </a:p>
      </dsp:txBody>
      <dsp:txXfrm rot="10800000">
        <a:off x="4166401" y="2787905"/>
        <a:ext cx="2234336" cy="2234336"/>
      </dsp:txXfrm>
    </dsp:sp>
    <dsp:sp modelId="{A690D64E-4B2C-41CF-9A30-ADD3FBAF9A58}">
      <dsp:nvSpPr>
        <dsp:cNvPr id="0" name=""/>
        <dsp:cNvSpPr/>
      </dsp:nvSpPr>
      <dsp:spPr>
        <a:xfrm rot="16200000">
          <a:off x="1828861" y="2787905"/>
          <a:ext cx="2234336" cy="2234336"/>
        </a:xfrm>
        <a:prstGeom prst="pieWedg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Полити-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ческая</a:t>
          </a:r>
          <a:endParaRPr lang="ru-RU" sz="2000" b="1" kern="1200" dirty="0">
            <a:solidFill>
              <a:schemeClr val="tx1"/>
            </a:solidFill>
          </a:endParaRPr>
        </a:p>
      </dsp:txBody>
      <dsp:txXfrm rot="16200000">
        <a:off x="1828861" y="2787905"/>
        <a:ext cx="2234336" cy="2234336"/>
      </dsp:txXfrm>
    </dsp:sp>
    <dsp:sp modelId="{6FC25A52-46C3-4299-8C0D-869102AB4183}">
      <dsp:nvSpPr>
        <dsp:cNvPr id="0" name=""/>
        <dsp:cNvSpPr/>
      </dsp:nvSpPr>
      <dsp:spPr>
        <a:xfrm>
          <a:off x="3729080" y="2271892"/>
          <a:ext cx="771439" cy="670817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766025-F688-48F7-AB0B-F27926EAE9D1}">
      <dsp:nvSpPr>
        <dsp:cNvPr id="0" name=""/>
        <dsp:cNvSpPr/>
      </dsp:nvSpPr>
      <dsp:spPr>
        <a:xfrm rot="10800000">
          <a:off x="3729080" y="2529898"/>
          <a:ext cx="771439" cy="670817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B26C5-5DD9-404B-B836-9E318E75D628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82C8-0E5A-4228-BAD5-38279FB64C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B26C5-5DD9-404B-B836-9E318E75D628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82C8-0E5A-4228-BAD5-38279FB64C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B26C5-5DD9-404B-B836-9E318E75D628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82C8-0E5A-4228-BAD5-38279FB64C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B26C5-5DD9-404B-B836-9E318E75D628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82C8-0E5A-4228-BAD5-38279FB64C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B26C5-5DD9-404B-B836-9E318E75D628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82C8-0E5A-4228-BAD5-38279FB64C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B26C5-5DD9-404B-B836-9E318E75D628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82C8-0E5A-4228-BAD5-38279FB64C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B26C5-5DD9-404B-B836-9E318E75D628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82C8-0E5A-4228-BAD5-38279FB64C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B26C5-5DD9-404B-B836-9E318E75D628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82C8-0E5A-4228-BAD5-38279FB64C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B26C5-5DD9-404B-B836-9E318E75D628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82C8-0E5A-4228-BAD5-38279FB64C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B26C5-5DD9-404B-B836-9E318E75D628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82C8-0E5A-4228-BAD5-38279FB64C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B26C5-5DD9-404B-B836-9E318E75D628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2782C8-0E5A-4228-BAD5-38279FB64CE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6B26C5-5DD9-404B-B836-9E318E75D628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2782C8-0E5A-4228-BAD5-38279FB64CE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Знакомство с понятием «общество»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обществ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sz="18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429000"/>
            <a:ext cx="2088232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</a:rPr>
              <a:t>общества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3429000"/>
            <a:ext cx="1944216" cy="14184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Форма собственности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40152" y="2132856"/>
            <a:ext cx="2448272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первобытное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40152" y="3212976"/>
            <a:ext cx="2520280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рабовладельческое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40152" y="4221088"/>
            <a:ext cx="2520280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феодальное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40152" y="5373216"/>
            <a:ext cx="2520280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капиталистическое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5148064" y="2492896"/>
            <a:ext cx="72008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5292080" y="3356992"/>
            <a:ext cx="57606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220072" y="4293096"/>
            <a:ext cx="64807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148064" y="4941168"/>
            <a:ext cx="72008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Общественная формация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Общественная формация- исторически </a:t>
            </a:r>
          </a:p>
          <a:p>
            <a:r>
              <a:rPr lang="ru-RU" sz="2800" dirty="0" smtClean="0"/>
              <a:t>определенный тип </a:t>
            </a:r>
            <a:r>
              <a:rPr lang="ru-RU" sz="2800" dirty="0" smtClean="0"/>
              <a:t>общества, возникающий на основе определенного способа производства материальных благ </a:t>
            </a:r>
          </a:p>
          <a:p>
            <a:r>
              <a:rPr lang="ru-RU" sz="2400" dirty="0" smtClean="0"/>
              <a:t>О смене формации говорят , когда происходит смена типа экономических отношений- основного способа ведения хозяйства, форм собственности</a:t>
            </a:r>
          </a:p>
          <a:p>
            <a:r>
              <a:rPr lang="ru-RU" sz="2400" dirty="0" smtClean="0"/>
              <a:t>Первобытно-общинная</a:t>
            </a:r>
            <a:r>
              <a:rPr lang="ru-RU" sz="2400" dirty="0" smtClean="0"/>
              <a:t>     Рабовладельческая</a:t>
            </a:r>
          </a:p>
          <a:p>
            <a:r>
              <a:rPr lang="ru-RU" sz="2400" dirty="0" smtClean="0"/>
              <a:t>Феодальная                           Капиталистическая </a:t>
            </a:r>
          </a:p>
          <a:p>
            <a:r>
              <a:rPr lang="ru-RU" sz="2400" dirty="0" smtClean="0"/>
              <a:t>Постиндустриальная </a:t>
            </a:r>
            <a:endParaRPr lang="ru-RU" sz="24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обществ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Середина  20 века а</a:t>
            </a:r>
            <a:r>
              <a:rPr lang="ru-RU" sz="2000" dirty="0" smtClean="0"/>
              <a:t>мериканский  ученый</a:t>
            </a:r>
          </a:p>
          <a:p>
            <a:r>
              <a:rPr lang="ru-RU" sz="2000" dirty="0" smtClean="0"/>
              <a:t>Даниель Белл</a:t>
            </a:r>
          </a:p>
          <a:p>
            <a:r>
              <a:rPr lang="ru-RU" sz="2000" dirty="0" smtClean="0"/>
              <a:t>Новая модель типологии обществ                                                                                                       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3356992"/>
            <a:ext cx="2808312" cy="1368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</a:rPr>
              <a:t>общества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2636912"/>
            <a:ext cx="3528392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доиндустриальное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3717032"/>
            <a:ext cx="3528392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индустриальное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8064" y="4653136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постиндустриальное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4139952" y="2924944"/>
            <a:ext cx="93610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4067944" y="378904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4067944" y="4725144"/>
            <a:ext cx="100811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Цивилизация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Civitis-</a:t>
            </a:r>
            <a:r>
              <a:rPr lang="ru-RU" dirty="0" smtClean="0"/>
              <a:t> гражданский, государственный</a:t>
            </a:r>
          </a:p>
          <a:p>
            <a:r>
              <a:rPr lang="ru-RU" dirty="0" smtClean="0"/>
              <a:t>Ввели термин французские просветители Вольтер, Д.Дидро, Ш.Монтескье</a:t>
            </a:r>
          </a:p>
          <a:p>
            <a:r>
              <a:rPr lang="ru-RU" b="1" dirty="0" smtClean="0"/>
              <a:t>Цивилизация-совокупность специфических черт развития культурной, политической , экономической и социальной сфер общественной жизни определенной группы стран и народов на определенном историческом этапе </a:t>
            </a:r>
            <a:endParaRPr lang="ru-RU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Цивилизация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Термин не имеет однозначного толкования, в литературе употребляется в следующих значениях:</a:t>
            </a:r>
          </a:p>
          <a:p>
            <a:r>
              <a:rPr lang="ru-RU" dirty="0" smtClean="0"/>
              <a:t>1. как синоним понятия «культура»</a:t>
            </a:r>
          </a:p>
          <a:p>
            <a:r>
              <a:rPr lang="ru-RU" dirty="0" smtClean="0"/>
              <a:t>2.как определенная стадия в развитии локальных культур( ограниченных определенной территорией)</a:t>
            </a:r>
          </a:p>
          <a:p>
            <a:r>
              <a:rPr lang="ru-RU" dirty="0" smtClean="0"/>
              <a:t>3.как ступень исторического развития человечества</a:t>
            </a:r>
          </a:p>
          <a:p>
            <a:r>
              <a:rPr lang="ru-RU" dirty="0" smtClean="0"/>
              <a:t>4.как уровень развития какого-либо региона или отдельного этноса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цивилизаций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Доиндустриальные (</a:t>
            </a:r>
            <a:r>
              <a:rPr lang="ru-RU" sz="2000" dirty="0" smtClean="0"/>
              <a:t>традиционные)</a:t>
            </a:r>
          </a:p>
          <a:p>
            <a:r>
              <a:rPr lang="ru-RU" dirty="0" smtClean="0"/>
              <a:t>Индустриальные</a:t>
            </a:r>
          </a:p>
          <a:p>
            <a:r>
              <a:rPr lang="ru-RU" dirty="0" smtClean="0"/>
              <a:t>постиндустриальные</a:t>
            </a:r>
            <a:endParaRPr lang="ru-RU" dirty="0"/>
          </a:p>
        </p:txBody>
      </p:sp>
      <p:pic>
        <p:nvPicPr>
          <p:cNvPr id="1027" name="Picture 3" descr="C:\Users\Алена\Pictures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501008"/>
            <a:ext cx="3744417" cy="2376265"/>
          </a:xfrm>
          <a:prstGeom prst="rect">
            <a:avLst/>
          </a:prstGeom>
          <a:noFill/>
        </p:spPr>
      </p:pic>
      <p:pic>
        <p:nvPicPr>
          <p:cNvPr id="1028" name="Picture 4" descr="C:\Users\Алена\Pictures\i (3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484784"/>
            <a:ext cx="3024336" cy="2592288"/>
          </a:xfrm>
          <a:prstGeom prst="rect">
            <a:avLst/>
          </a:prstGeom>
          <a:noFill/>
        </p:spPr>
      </p:pic>
      <p:pic>
        <p:nvPicPr>
          <p:cNvPr id="1029" name="Picture 5" descr="C:\Users\Алена\Pictures\0018-009-3.-Etap-industrialnoj-tsivilizatsi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3789040"/>
            <a:ext cx="4032448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Группа людей , объединившихся вместе для общения и совместной деятельности</a:t>
            </a:r>
          </a:p>
          <a:p>
            <a:r>
              <a:rPr lang="ru-RU" dirty="0" smtClean="0"/>
              <a:t>Конкретный этап в историческом развитии народов</a:t>
            </a:r>
          </a:p>
          <a:p>
            <a:r>
              <a:rPr lang="ru-RU" dirty="0" smtClean="0"/>
              <a:t>Обособившаяся от природы часть материального мира, состоящая из индивидуумов с характерными способами взаимодействия, организации деятельности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6584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Признаки общества                                 </a:t>
            </a:r>
            <a:r>
              <a:rPr lang="ru-RU" sz="2700" dirty="0" smtClean="0"/>
              <a:t>Э.Шилз</a:t>
            </a:r>
            <a:r>
              <a:rPr lang="ru-RU" sz="2700" dirty="0" smtClean="0"/>
              <a:t>( американский социолог)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1.Своя территория</a:t>
            </a:r>
          </a:p>
          <a:p>
            <a:r>
              <a:rPr lang="ru-RU" dirty="0" smtClean="0"/>
              <a:t>2.Существует дольше продолжительности жизни одного человека</a:t>
            </a:r>
          </a:p>
          <a:p>
            <a:r>
              <a:rPr lang="ru-RU" dirty="0" smtClean="0"/>
              <a:t>3.Пополняется за счет детей представителей объединения</a:t>
            </a:r>
          </a:p>
          <a:p>
            <a:r>
              <a:rPr lang="ru-RU" dirty="0" smtClean="0"/>
              <a:t>4.Браки заключаются между представителями объединения</a:t>
            </a:r>
          </a:p>
          <a:p>
            <a:r>
              <a:rPr lang="ru-RU" dirty="0" smtClean="0"/>
              <a:t>5.Своя история и название</a:t>
            </a:r>
          </a:p>
          <a:p>
            <a:r>
              <a:rPr lang="ru-RU" dirty="0" smtClean="0"/>
              <a:t>6.Своя система управления</a:t>
            </a:r>
          </a:p>
          <a:p>
            <a:r>
              <a:rPr lang="ru-RU" dirty="0" smtClean="0"/>
              <a:t>7.Своя культура, общие обычаи, традиции, юридические нормы, нравы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Государство, страна , общество</a:t>
            </a:r>
            <a:br>
              <a:rPr lang="ru-RU" dirty="0" smtClean="0"/>
            </a:br>
            <a:r>
              <a:rPr lang="ru-RU" sz="3600" dirty="0" smtClean="0"/>
              <a:t>Сравнительная таблица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54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Понятие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Характерные черты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Наука, изучающая понятие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Политическая организация страны, включающая определенный тип режима власти, органы и структуру правления.</a:t>
                      </a:r>
                    </a:p>
                    <a:p>
                      <a:r>
                        <a:rPr lang="ru-RU" sz="1600" dirty="0" smtClean="0"/>
                        <a:t>Независимость внутри и внешнеполитической жизни, свои законы, налоговая система, суд , армия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политология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84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Государство, страна , общество</a:t>
            </a:r>
            <a:br>
              <a:rPr lang="ru-RU" dirty="0" smtClean="0"/>
            </a:br>
            <a:r>
              <a:rPr lang="ru-RU" sz="3600" dirty="0" smtClean="0"/>
              <a:t>Сравнительная таблица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2"/>
          <a:ext cx="8229600" cy="4688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9792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Понятие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Характерные черты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Наука, изучающая понятие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06427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Страна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света, территория имеет свои границы, географическое местоположение, имеет государственный суверенитет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41816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организация данной страны, основой которой является социальная структура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социология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Общество, с точки зрения фундаментальных институтов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3068960"/>
            <a:ext cx="2520280" cy="1440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Общество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051720" y="3573016"/>
            <a:ext cx="115212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467544" y="3717032"/>
            <a:ext cx="2304256" cy="72008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семья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11560" y="5013176"/>
            <a:ext cx="3024336" cy="72008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</a:rPr>
              <a:t>производство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779912" y="5229200"/>
            <a:ext cx="2736304" cy="72008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</a:rPr>
              <a:t>государство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580112" y="4437112"/>
            <a:ext cx="2880320" cy="72008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</a:rPr>
              <a:t>образование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084168" y="2924944"/>
            <a:ext cx="2304256" cy="72008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</a:rPr>
              <a:t>религия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2915816" y="4581128"/>
            <a:ext cx="57606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2"/>
          </p:cNvCxnSpPr>
          <p:nvPr/>
        </p:nvCxnSpPr>
        <p:spPr>
          <a:xfrm>
            <a:off x="4463988" y="4509120"/>
            <a:ext cx="39604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3"/>
            <a:endCxn id="13" idx="3"/>
          </p:cNvCxnSpPr>
          <p:nvPr/>
        </p:nvCxnSpPr>
        <p:spPr>
          <a:xfrm flipV="1">
            <a:off x="5724128" y="3539571"/>
            <a:ext cx="697491" cy="249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724128" y="4221088"/>
            <a:ext cx="72008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Сферы общества</a:t>
            </a:r>
            <a:endParaRPr lang="ru-RU" dirty="0"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</p:nvPr>
        </p:nvGraphicFramePr>
        <p:xfrm>
          <a:off x="467544" y="1052736"/>
          <a:ext cx="82296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обществ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852936"/>
            <a:ext cx="2592288" cy="13681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</a:rPr>
              <a:t>общества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2204864"/>
            <a:ext cx="2520280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Наличие письменности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04248" y="2276872"/>
            <a:ext cx="7200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3429000"/>
            <a:ext cx="2520280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Число уровней  управления и степень социального расслоения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6300192" y="2348880"/>
            <a:ext cx="86409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300192" y="2780928"/>
            <a:ext cx="86409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7020272" y="2132856"/>
            <a:ext cx="1512168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дописьменные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948264" y="2996952"/>
            <a:ext cx="1656184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письменные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275856" y="5301208"/>
            <a:ext cx="1800200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Простые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24128" y="5301208"/>
            <a:ext cx="1800200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сложные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4139952" y="4941168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5" idx="0"/>
          </p:cNvCxnSpPr>
          <p:nvPr/>
        </p:nvCxnSpPr>
        <p:spPr>
          <a:xfrm>
            <a:off x="5796136" y="5013176"/>
            <a:ext cx="82809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2699792" y="2636912"/>
            <a:ext cx="108012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7" idx="1"/>
          </p:cNvCxnSpPr>
          <p:nvPr/>
        </p:nvCxnSpPr>
        <p:spPr>
          <a:xfrm>
            <a:off x="3419872" y="4005064"/>
            <a:ext cx="360040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обществ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140968"/>
            <a:ext cx="223224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ysClr val="windowText" lastClr="000000"/>
                </a:solidFill>
              </a:rPr>
              <a:t>общества</a:t>
            </a:r>
            <a:endParaRPr lang="ru-RU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3212976"/>
            <a:ext cx="2016224" cy="13681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Способ производства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275856" y="393305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5508104" y="2492896"/>
            <a:ext cx="100811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5868144" y="3140968"/>
            <a:ext cx="79208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796136" y="3645024"/>
            <a:ext cx="86409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796136" y="4077072"/>
            <a:ext cx="86409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364088" y="4725144"/>
            <a:ext cx="86409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6588224" y="2132856"/>
            <a:ext cx="1944216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Охотников и собирателей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660232" y="2780928"/>
            <a:ext cx="187220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огородников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660232" y="3645024"/>
            <a:ext cx="1944216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скотоводов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588224" y="4509120"/>
            <a:ext cx="187220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земледельцев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96136" y="5589240"/>
            <a:ext cx="2376264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индустриальное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</TotalTime>
  <Words>403</Words>
  <Application>Microsoft Office PowerPoint</Application>
  <PresentationFormat>Экран (4:3)</PresentationFormat>
  <Paragraphs>125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Знакомство с понятием «общество»</vt:lpstr>
      <vt:lpstr>Общество</vt:lpstr>
      <vt:lpstr>         Признаки общества                                 Э.Шилз( американский социолог) </vt:lpstr>
      <vt:lpstr>Государство, страна , общество Сравнительная таблица</vt:lpstr>
      <vt:lpstr>Государство, страна , общество Сравнительная таблица</vt:lpstr>
      <vt:lpstr>Общество, с точки зрения фундаментальных институтов</vt:lpstr>
      <vt:lpstr>Сферы общества</vt:lpstr>
      <vt:lpstr>Типы обществ</vt:lpstr>
      <vt:lpstr>Типы обществ</vt:lpstr>
      <vt:lpstr>Типы обществ</vt:lpstr>
      <vt:lpstr>Общественная формация</vt:lpstr>
      <vt:lpstr>Типы обществ</vt:lpstr>
      <vt:lpstr>Цивилизация</vt:lpstr>
      <vt:lpstr>Цивилизация </vt:lpstr>
      <vt:lpstr>Типы цивилизаций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Знакомство с понятием «общество»</dc:title>
  <dc:creator>Алена</dc:creator>
  <cp:lastModifiedBy>Алена</cp:lastModifiedBy>
  <cp:revision>26</cp:revision>
  <dcterms:created xsi:type="dcterms:W3CDTF">2013-11-29T17:14:39Z</dcterms:created>
  <dcterms:modified xsi:type="dcterms:W3CDTF">2013-12-12T17:57:17Z</dcterms:modified>
</cp:coreProperties>
</file>