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312" r:id="rId3"/>
    <p:sldId id="311" r:id="rId4"/>
    <p:sldId id="272" r:id="rId5"/>
    <p:sldId id="278" r:id="rId6"/>
    <p:sldId id="292" r:id="rId7"/>
    <p:sldId id="30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7;&#1072;&#1088;&#1077;&#1084;&#1072;\Desktop\&#1088;.%20&#1075;&#1072;&#1084;&#1079;&#1072;&#1090;&#1086;&#1074;\&#1084;&#1091;&#1079;&#1099;&#1082;&#1072;%20-%20&#1082;&#1086;&#1087;&#1080;&#1103;\&#1082;%20&#1089;&#1083;&#1072;&#1081;&#1076;&#1084;%209,13,14.wma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7;&#1072;&#1088;&#1077;&#1084;&#1072;\Desktop\&#1088;.%20&#1075;&#1072;&#1084;&#1079;&#1072;&#1090;&#1086;&#1074;\&#1084;&#1091;&#1079;&#1099;&#1082;&#1072;%20-%20&#1082;&#1086;&#1087;&#1080;&#1103;\&#1082;%20&#1089;&#1083;&#1072;&#1081;&#1076;&#1084;%209,13,14.wma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7;&#1072;&#1088;&#1077;&#1084;&#1072;\Desktop\&#1088;.%20&#1075;&#1072;&#1084;&#1079;&#1072;&#1090;&#1086;&#1074;\&#1084;&#1091;&#1079;&#1099;&#1082;&#1072;%20-%20&#1082;&#1086;&#1087;&#1080;&#1103;\&#1082;%20&#1089;&#1083;&#1072;&#1081;&#1076;&#1084;%209,13,14.wma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7;&#1072;&#1088;&#1077;&#1084;&#1072;\Desktop\&#1088;.%20&#1075;&#1072;&#1084;&#1079;&#1072;&#1090;&#1086;&#1074;\&#1084;&#1091;&#1079;&#1099;&#1082;&#1072;%20-%20&#1082;&#1086;&#1087;&#1080;&#1103;\&#1082;%20&#1089;&#1083;&#1072;&#1081;&#1076;&#1084;%209,13,14.wma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&#1047;&#1072;&#1088;&#1077;&#1084;&#1072;\Desktop\&#1088;.%20&#1075;&#1072;&#1084;&#1079;&#1072;&#1090;&#1086;&#1074;\&#1084;&#1091;&#1079;&#1099;&#1082;&#1072;%20-%20&#1082;&#1086;&#1087;&#1080;&#1103;\&#1078;&#1091;&#1088;&#1072;&#1074;&#1083;&#1080;%20.wmv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Администратор\Рабочий стол\картинки\22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Горизонтальный свиток 1"/>
          <p:cNvSpPr/>
          <p:nvPr/>
        </p:nvSpPr>
        <p:spPr>
          <a:xfrm>
            <a:off x="1979712" y="404664"/>
            <a:ext cx="4176464" cy="1080120"/>
          </a:xfrm>
          <a:prstGeom prst="horizontalScroll">
            <a:avLst/>
          </a:prstGeom>
          <a:solidFill>
            <a:srgbClr val="FFC000">
              <a:alpha val="7098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Абуталиб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сказал: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899592" y="1772816"/>
            <a:ext cx="6912768" cy="2232248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ты выстрелишь в прошлое из пистолета, будущее выстрелит в тебя из пушки.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123728" y="4077072"/>
            <a:ext cx="6552728" cy="2016224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вода протухнет, то не увидишь дна, хотя бы воды было не выше колена.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к слайдм 9,13,1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164288" y="6206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13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Администратор\Рабочий стол\картинки\2222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3" name="Горизонтальный свиток 2"/>
          <p:cNvSpPr/>
          <p:nvPr/>
        </p:nvSpPr>
        <p:spPr>
          <a:xfrm>
            <a:off x="683568" y="332656"/>
            <a:ext cx="6048672" cy="1656184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002060"/>
            </a:solidFill>
          </a:ln>
        </p:spPr>
        <p:style>
          <a:lnRef idx="1">
            <a:schemeClr val="accent3"/>
          </a:lnRef>
          <a:fillRef idx="1002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Плохое всегда называй плохим, хорошее называй хорошим.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403648" y="2060848"/>
            <a:ext cx="6840760" cy="1944216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похвалишь, то потом не ругай то же самое; если поругаешь, то потом не хвали.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267744" y="4293096"/>
            <a:ext cx="6624736" cy="1872208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у тебя в кармане нет ста рублей, то не притворяйся, будто ты их имеешь.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к слайдм 9,13,1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668344" y="83671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13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\Рабочий стол\гамза\1910462.jpg"/>
          <p:cNvPicPr>
            <a:picLocks noChangeAspect="1" noChangeArrowheads="1"/>
          </p:cNvPicPr>
          <p:nvPr/>
        </p:nvPicPr>
        <p:blipFill>
          <a:blip r:embed="rId3" cstate="print"/>
          <a:srcRect l="2978" t="4128" r="2978" b="4128"/>
          <a:stretch>
            <a:fillRect/>
          </a:stretch>
        </p:blipFill>
        <p:spPr bwMode="auto">
          <a:xfrm>
            <a:off x="-180528" y="0"/>
            <a:ext cx="9536973" cy="685800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5292080" y="0"/>
            <a:ext cx="3672408" cy="6597352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Горцы говорят, чтобы узнать настоящую цену человеку, надо спросить у семерых: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беды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 радости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 женщины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у сабли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серебра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бутылки</a:t>
            </a:r>
          </a:p>
          <a:p>
            <a:pPr>
              <a:buFontTx/>
              <a:buChar char="-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у него самого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23528" y="2276872"/>
            <a:ext cx="4464496" cy="2592288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мудрецом не слыл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храбрецом не слыл,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 поклонись ему: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человеком был.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51520" y="404664"/>
            <a:ext cx="4857784" cy="857232"/>
          </a:xfrm>
          <a:prstGeom prst="horizontalScroll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записной книжки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к слайдм 9,13,1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13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C:\Documents and Settings\Admin\Рабочий стол\гамза\1910462.jpg"/>
          <p:cNvPicPr>
            <a:picLocks noChangeAspect="1" noChangeArrowheads="1"/>
          </p:cNvPicPr>
          <p:nvPr/>
        </p:nvPicPr>
        <p:blipFill>
          <a:blip r:embed="rId3" cstate="print"/>
          <a:srcRect l="2978" t="4128" r="2978" b="4128"/>
          <a:stretch>
            <a:fillRect/>
          </a:stretch>
        </p:blipFill>
        <p:spPr bwMode="auto">
          <a:xfrm>
            <a:off x="-142909" y="0"/>
            <a:ext cx="9536973" cy="6858000"/>
          </a:xfrm>
          <a:prstGeom prst="rect">
            <a:avLst/>
          </a:prstGeom>
          <a:noFill/>
        </p:spPr>
      </p:pic>
      <p:sp>
        <p:nvSpPr>
          <p:cNvPr id="8" name="Горизонтальный свиток 7"/>
          <p:cNvSpPr/>
          <p:nvPr/>
        </p:nvSpPr>
        <p:spPr>
          <a:xfrm>
            <a:off x="971600" y="2609528"/>
            <a:ext cx="8172400" cy="4419872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и свобода, человек и честь, человек и отвага сливаются в одно понятие. Горцы не представляют, что орёл может быть двуликим. Двуликих они называют воронами. Человек – это просто название, но званье, притом званье высокое, и добиться его не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просто.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251520" y="476672"/>
            <a:ext cx="6984776" cy="2952328"/>
          </a:xfrm>
          <a:prstGeom prst="horizontalScroll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Произойти от обезьяны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Путь был человеку не мал.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обратный путь пустился пьяный ,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 час опять животным стал.</a:t>
            </a:r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3851920" y="0"/>
            <a:ext cx="4857784" cy="857232"/>
          </a:xfrm>
          <a:prstGeom prst="horizontalScroll">
            <a:avLst/>
          </a:prstGeom>
          <a:solidFill>
            <a:srgbClr val="FFC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записной книжки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к слайдм 9,13,14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388424" y="17728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13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вов\f16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журавли 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441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Admin\Рабочий стол\гамза\1910462.jpg"/>
          <p:cNvPicPr>
            <a:picLocks noChangeAspect="1" noChangeArrowheads="1"/>
          </p:cNvPicPr>
          <p:nvPr/>
        </p:nvPicPr>
        <p:blipFill>
          <a:blip r:embed="rId2" cstate="print"/>
          <a:srcRect l="2978" t="4128" r="2978" b="4128"/>
          <a:stretch>
            <a:fillRect/>
          </a:stretch>
        </p:blipFill>
        <p:spPr bwMode="auto">
          <a:xfrm>
            <a:off x="0" y="0"/>
            <a:ext cx="9536973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92" y="260648"/>
            <a:ext cx="7697852" cy="2304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214</Words>
  <Application>Microsoft Office PowerPoint</Application>
  <PresentationFormat>Экран (4:3)</PresentationFormat>
  <Paragraphs>26</Paragraphs>
  <Slides>7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Зарема</cp:lastModifiedBy>
  <cp:revision>299</cp:revision>
  <dcterms:modified xsi:type="dcterms:W3CDTF">2015-02-27T19:56:07Z</dcterms:modified>
</cp:coreProperties>
</file>