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2B73-5B0D-4426-A6E1-B5945772433C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A1FB-BA61-4A2E-949E-07720C8CB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2B73-5B0D-4426-A6E1-B5945772433C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A1FB-BA61-4A2E-949E-07720C8CB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2B73-5B0D-4426-A6E1-B5945772433C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A1FB-BA61-4A2E-949E-07720C8CB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2B73-5B0D-4426-A6E1-B5945772433C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A1FB-BA61-4A2E-949E-07720C8CB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2B73-5B0D-4426-A6E1-B5945772433C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A1FB-BA61-4A2E-949E-07720C8CB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2B73-5B0D-4426-A6E1-B5945772433C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A1FB-BA61-4A2E-949E-07720C8CB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2B73-5B0D-4426-A6E1-B5945772433C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A1FB-BA61-4A2E-949E-07720C8CB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2B73-5B0D-4426-A6E1-B5945772433C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A1FB-BA61-4A2E-949E-07720C8CB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2B73-5B0D-4426-A6E1-B5945772433C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A1FB-BA61-4A2E-949E-07720C8CB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2B73-5B0D-4426-A6E1-B5945772433C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A1FB-BA61-4A2E-949E-07720C8CB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2B73-5B0D-4426-A6E1-B5945772433C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A1FB-BA61-4A2E-949E-07720C8CB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C2B73-5B0D-4426-A6E1-B5945772433C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EA1FB-BA61-4A2E-949E-07720C8CB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571744"/>
            <a:ext cx="2786082" cy="3857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Овал 5"/>
          <p:cNvSpPr/>
          <p:nvPr/>
        </p:nvSpPr>
        <p:spPr>
          <a:xfrm>
            <a:off x="3143240" y="1357298"/>
            <a:ext cx="5786478" cy="40005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714488"/>
            <a:ext cx="8501122" cy="4857784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Constantia" pitchFamily="18" charset="0"/>
              </a:rPr>
              <a:t>                        </a:t>
            </a:r>
          </a:p>
          <a:p>
            <a:r>
              <a:rPr lang="ru-RU" sz="4000" dirty="0" smtClean="0">
                <a:solidFill>
                  <a:schemeClr val="tx1"/>
                </a:solidFill>
                <a:latin typeface="Constantia" pitchFamily="18" charset="0"/>
              </a:rPr>
              <a:t>                        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«Отгадай сказку»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.</a:t>
            </a:r>
          </a:p>
          <a:p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Составила  и  провела: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Педагог  дополнительного  образования</a:t>
            </a:r>
          </a:p>
          <a:p>
            <a:pPr algn="r"/>
            <a:r>
              <a:rPr lang="ru-RU" sz="1600" dirty="0" err="1" smtClean="0">
                <a:solidFill>
                  <a:schemeClr val="tx1"/>
                </a:solidFill>
                <a:latin typeface="Constantia" pitchFamily="18" charset="0"/>
              </a:rPr>
              <a:t>Мариловцева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 Татьяна  Александровна</a:t>
            </a:r>
          </a:p>
          <a:p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                              </a:t>
            </a:r>
          </a:p>
          <a:p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                                     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                                                    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                                                              Колпино.  Санкт – Петербург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                                   2013г.</a:t>
            </a:r>
            <a:endParaRPr lang="ru-RU" sz="2400" dirty="0" smtClean="0">
              <a:solidFill>
                <a:schemeClr val="tx1"/>
              </a:solidFill>
              <a:latin typeface="Constantia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357166"/>
            <a:ext cx="5715040" cy="7143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57166"/>
            <a:ext cx="7772400" cy="642942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latin typeface="Constantia" pitchFamily="18" charset="0"/>
              </a:rPr>
              <a:t>Государственное  бюджетное  дошкольное  образовательное  учреждение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детский  сад №61   комбинированного  вида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err="1" smtClean="0">
                <a:latin typeface="Constantia" pitchFamily="18" charset="0"/>
              </a:rPr>
              <a:t>Колпинского</a:t>
            </a:r>
            <a:r>
              <a:rPr lang="ru-RU" sz="1400" dirty="0" smtClean="0">
                <a:latin typeface="Constantia" pitchFamily="18" charset="0"/>
              </a:rPr>
              <a:t>  района   г. Санкт- Петербурга</a:t>
            </a:r>
            <a:endParaRPr lang="ru-RU" sz="14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087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28662" y="1500174"/>
            <a:ext cx="7286676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285860"/>
            <a:ext cx="7929618" cy="64294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                                                          </a:t>
            </a:r>
          </a:p>
          <a:p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                              </a:t>
            </a:r>
          </a:p>
          <a:p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0"/>
            <a:ext cx="5429288" cy="12858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214290"/>
            <a:ext cx="5357850" cy="78581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«Сказки –загадки»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6215082"/>
            <a:ext cx="7072362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2976" y="6286520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</a:t>
            </a:r>
            <a:r>
              <a:rPr lang="ru-RU" b="1" dirty="0" smtClean="0">
                <a:latin typeface="Constantia" pitchFamily="18" charset="0"/>
              </a:rPr>
              <a:t>Встреча  колобка  с  семьей  зайчиков».  </a:t>
            </a:r>
            <a:r>
              <a:rPr lang="ru-RU" b="1" dirty="0" err="1" smtClean="0">
                <a:latin typeface="Constantia" pitchFamily="18" charset="0"/>
              </a:rPr>
              <a:t>Храпенкова</a:t>
            </a:r>
            <a:r>
              <a:rPr lang="ru-RU" b="1" dirty="0" smtClean="0">
                <a:latin typeface="Constantia" pitchFamily="18" charset="0"/>
              </a:rPr>
              <a:t>  Нина</a:t>
            </a:r>
            <a:endParaRPr lang="ru-RU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14290"/>
            <a:ext cx="7929618" cy="6286544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                                                       </a:t>
            </a:r>
          </a:p>
          <a:p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                              </a:t>
            </a:r>
          </a:p>
          <a:p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9" name="Рисунок 8" descr="IMG_086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4" y="402284"/>
            <a:ext cx="7858180" cy="5169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357158" y="6000768"/>
            <a:ext cx="8501122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5720" y="6143644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«Царство  золотой  рыбки,  исполняющей  все  желания». Князева  </a:t>
            </a:r>
            <a:r>
              <a:rPr lang="ru-RU" b="1" dirty="0" err="1" smtClean="0">
                <a:latin typeface="Constantia" pitchFamily="18" charset="0"/>
              </a:rPr>
              <a:t>Милена</a:t>
            </a:r>
            <a:endParaRPr lang="ru-RU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14290"/>
            <a:ext cx="7929618" cy="6286544"/>
          </a:xfrm>
        </p:spPr>
        <p:txBody>
          <a:bodyPr>
            <a:noAutofit/>
          </a:bodyPr>
          <a:lstStyle/>
          <a:p>
            <a:pPr algn="l"/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                                                       </a:t>
            </a:r>
          </a:p>
          <a:p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                              </a:t>
            </a:r>
          </a:p>
          <a:p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5" name="Рисунок 4" descr="IMG_087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5786" y="500042"/>
            <a:ext cx="8001056" cy="54489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785786" y="6215082"/>
            <a:ext cx="7786742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34" y="6286520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itchFamily="18" charset="0"/>
              </a:rPr>
              <a:t>«Веселье  </a:t>
            </a:r>
            <a:r>
              <a:rPr lang="ru-RU" b="1" dirty="0" err="1" smtClean="0">
                <a:latin typeface="Constantia" pitchFamily="18" charset="0"/>
              </a:rPr>
              <a:t>Карлсона</a:t>
            </a:r>
            <a:r>
              <a:rPr lang="ru-RU" b="1" dirty="0" smtClean="0">
                <a:latin typeface="Constantia" pitchFamily="18" charset="0"/>
              </a:rPr>
              <a:t>  с  малышом  на  диване».    Колесова  Юлия</a:t>
            </a:r>
            <a:endParaRPr lang="ru-RU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14290"/>
            <a:ext cx="7929618" cy="6286544"/>
          </a:xfrm>
        </p:spPr>
        <p:txBody>
          <a:bodyPr>
            <a:noAutofit/>
          </a:bodyPr>
          <a:lstStyle/>
          <a:p>
            <a:pPr algn="l"/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                                                       </a:t>
            </a:r>
          </a:p>
          <a:p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                              </a:t>
            </a:r>
          </a:p>
          <a:p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5" name="Рисунок 4" descr="IMG_087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57224" y="571480"/>
            <a:ext cx="7695410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500166" y="6215082"/>
            <a:ext cx="6286544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6286520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itchFamily="18" charset="0"/>
              </a:rPr>
              <a:t>«Маша  с  медведем  на  поляне».  Савина  Дарья</a:t>
            </a:r>
            <a:endParaRPr lang="ru-RU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4290"/>
            <a:ext cx="8929718" cy="6286544"/>
          </a:xfrm>
        </p:spPr>
        <p:txBody>
          <a:bodyPr>
            <a:noAutofit/>
          </a:bodyPr>
          <a:lstStyle/>
          <a:p>
            <a:pPr algn="l"/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                                                       </a:t>
            </a:r>
          </a:p>
          <a:p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                              </a:t>
            </a:r>
          </a:p>
          <a:p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000240"/>
            <a:ext cx="8715436" cy="150019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500476"/>
              </a:avLst>
            </a:prstTxWarp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Constantia" pitchFamily="18" charset="0"/>
              </a:rPr>
              <a:t>Желаем  творческих  успехов!</a:t>
            </a:r>
            <a:endParaRPr lang="ru-RU" sz="5400" dirty="0">
              <a:solidFill>
                <a:schemeClr val="accent3">
                  <a:lumMod val="50000"/>
                </a:schemeClr>
              </a:solidFill>
              <a:effectLst>
                <a:reflection blurRad="6350" stA="55000" endA="50" endPos="85000" dist="60007" dir="5400000" sy="-100000" algn="bl" rotWithShape="0"/>
              </a:effectLst>
              <a:latin typeface="Constant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92</Words>
  <Application>Microsoft Office PowerPoint</Application>
  <PresentationFormat>Экран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Государственное  бюджетное  дошкольное  образовательное  учреждение детский  сад №61   комбинированного  вида Колпинского  района   г. Санкт- Петербурга</vt:lpstr>
      <vt:lpstr>«Сказки –загадки»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 бюджетное  дошкольное  образовательное  учреждение детский  сад №61   комбинированного  вида Колпинского  района   г. Санкт- Петербурга</dc:title>
  <dc:creator>Нина</dc:creator>
  <cp:lastModifiedBy>Нина</cp:lastModifiedBy>
  <cp:revision>6</cp:revision>
  <dcterms:created xsi:type="dcterms:W3CDTF">2014-03-06T16:09:19Z</dcterms:created>
  <dcterms:modified xsi:type="dcterms:W3CDTF">2014-03-06T16:17:52Z</dcterms:modified>
</cp:coreProperties>
</file>