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1074" y="4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5136-9EB3-44B7-956B-88799E372886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2C331-5A66-48B7-A221-D1A6A77CB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074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5136-9EB3-44B7-956B-88799E372886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2C331-5A66-48B7-A221-D1A6A77CB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328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5136-9EB3-44B7-956B-88799E372886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2C331-5A66-48B7-A221-D1A6A77CB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472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5136-9EB3-44B7-956B-88799E372886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2C331-5A66-48B7-A221-D1A6A77CB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686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5136-9EB3-44B7-956B-88799E372886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2C331-5A66-48B7-A221-D1A6A77CB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731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5136-9EB3-44B7-956B-88799E372886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2C331-5A66-48B7-A221-D1A6A77CB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12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5136-9EB3-44B7-956B-88799E372886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2C331-5A66-48B7-A221-D1A6A77CB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541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5136-9EB3-44B7-956B-88799E372886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2C331-5A66-48B7-A221-D1A6A77CB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715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5136-9EB3-44B7-956B-88799E372886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2C331-5A66-48B7-A221-D1A6A77CB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16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5136-9EB3-44B7-956B-88799E372886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2C331-5A66-48B7-A221-D1A6A77CB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498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65136-9EB3-44B7-956B-88799E372886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2C331-5A66-48B7-A221-D1A6A77CB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469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65136-9EB3-44B7-956B-88799E372886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2C331-5A66-48B7-A221-D1A6A77CB2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914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» Екатерина Авдеева — последний романтик кулинарии - Вкус и Цвет — Рецепты от Елены Чекаловой, Гелии Делеринс и Ольги Сюткиной_files\Обложка-сайт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5" r="6393" b="2236"/>
          <a:stretch/>
        </p:blipFill>
        <p:spPr bwMode="auto">
          <a:xfrm rot="21099056">
            <a:off x="491728" y="397421"/>
            <a:ext cx="3962880" cy="60272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\Desktop\» Екатерина Авдеева — последний романтик кулинарии - Вкус и Цвет — Рецепты от Елены Чекаловой, Гелии Делеринс и Ольги Сюткиной_files\Портрет-сайт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0"/>
            <a:ext cx="4275020" cy="4859634"/>
          </a:xfrm>
          <a:prstGeom prst="ellipse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6" name="Picture 4" descr="C:\Users\1\Desktop\1462_1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4507">
            <a:off x="5945083" y="4840544"/>
            <a:ext cx="2238121" cy="17382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9463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1\Desktop\Новая папка\a1b3d220c16d66269afd72b42a764d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5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950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9218" name="Picture 2" descr="C:\Users\1\Desktop\Новая папка\big200908261255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17195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1\Desktop\Новая папка\82711138_3672497_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112" y="0"/>
            <a:ext cx="4344888" cy="326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1\Desktop\Новая папка\0_a08fd_e1689381_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068960"/>
            <a:ext cx="4968552" cy="3646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519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chemeClr val="accent4">
                <a:lumMod val="40000"/>
                <a:lumOff val="60000"/>
              </a:schemeClr>
            </a:gs>
            <a:gs pos="38781">
              <a:srgbClr val="F7BF1E"/>
            </a:gs>
            <a:gs pos="33000">
              <a:srgbClr val="FFC000"/>
            </a:gs>
            <a:gs pos="6000">
              <a:srgbClr val="FFC000"/>
            </a:gs>
            <a:gs pos="26000">
              <a:schemeClr val="accent6">
                <a:lumMod val="40000"/>
                <a:lumOff val="60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1\Desktop\Новая папка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986635" cy="383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1\Desktop\Новая папка\fa4e9d0c334482590be1d09117a32c6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5153" y="3387204"/>
            <a:ext cx="5129255" cy="3470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9106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chemeClr val="accent4">
                <a:lumMod val="40000"/>
                <a:lumOff val="60000"/>
              </a:schemeClr>
            </a:gs>
            <a:gs pos="38781">
              <a:srgbClr val="F7BF1E"/>
            </a:gs>
            <a:gs pos="33000">
              <a:srgbClr val="FFC000"/>
            </a:gs>
            <a:gs pos="6000">
              <a:srgbClr val="FFC000"/>
            </a:gs>
            <a:gs pos="26000">
              <a:schemeClr val="accent6">
                <a:lumMod val="40000"/>
                <a:lumOff val="60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1\Desktop\Новая папка\onegin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848"/>
            <a:ext cx="3532461" cy="4632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1\Desktop\Новая папка\ind_5_s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0341" y="2345161"/>
            <a:ext cx="5664651" cy="4512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499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2"/>
          <p:cNvSpPr>
            <a:spLocks noGrp="1" noChangeArrowheads="1" noChangeShapeType="1" noTextEdit="1"/>
          </p:cNvSpPr>
          <p:nvPr>
            <p:ph type="ctrTitle"/>
          </p:nvPr>
        </p:nvSpPr>
        <p:spPr bwMode="auto">
          <a:xfrm>
            <a:off x="755576" y="764704"/>
            <a:ext cx="7772400" cy="14700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>
              <a:buNone/>
            </a:pPr>
            <a:r>
              <a:rPr lang="ru-RU" sz="24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FF"/>
                    </a:gs>
                    <a:gs pos="100000">
                      <a:srgbClr val="000000"/>
                    </a:gs>
                  </a:gsLst>
                  <a:path path="rect">
                    <a:fillToRect l="50000" t="50000" r="50000" b="50000"/>
                  </a:path>
                </a:gradFill>
                <a:effectLst/>
                <a:latin typeface="Arial"/>
                <a:cs typeface="Arial"/>
              </a:rPr>
              <a:t>Пушкинские застолья</a:t>
            </a:r>
            <a:endParaRPr lang="ru-RU" sz="24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FF"/>
                  </a:gs>
                  <a:gs pos="100000">
                    <a:srgbClr val="000000"/>
                  </a:gs>
                </a:gsLst>
                <a:path path="rect">
                  <a:fillToRect l="50000" t="50000" r="50000" b="50000"/>
                </a:path>
              </a:gradFill>
              <a:effectLst/>
              <a:latin typeface="Arial"/>
              <a:cs typeface="Arial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706538"/>
            <a:ext cx="4464496" cy="41707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52179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3000">
              <a:srgbClr val="D9BB90"/>
            </a:gs>
            <a:gs pos="38781">
              <a:srgbClr val="F7BF1E"/>
            </a:gs>
            <a:gs pos="33000">
              <a:srgbClr val="FFC000"/>
            </a:gs>
            <a:gs pos="6000">
              <a:srgbClr val="FFC000"/>
            </a:gs>
            <a:gs pos="20219">
              <a:schemeClr val="accent6">
                <a:lumMod val="40000"/>
                <a:lumOff val="60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C:\Users\1\Desktop\220px-Родословное_дерево_Пушкиных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04664"/>
            <a:ext cx="4287944" cy="61108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395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chemeClr val="accent4">
                <a:lumMod val="40000"/>
                <a:lumOff val="60000"/>
              </a:schemeClr>
            </a:gs>
            <a:gs pos="38781">
              <a:srgbClr val="F7BF1E"/>
            </a:gs>
            <a:gs pos="33000">
              <a:srgbClr val="FFC000"/>
            </a:gs>
            <a:gs pos="6000">
              <a:srgbClr val="FFC000"/>
            </a:gs>
            <a:gs pos="26000">
              <a:schemeClr val="accent6">
                <a:lumMod val="40000"/>
                <a:lumOff val="60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Новая папка\onegin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94" y="2492896"/>
            <a:ext cx="4672259" cy="4049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\Desktop\Новая папка\Onegin_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705" y="3142403"/>
            <a:ext cx="2736304" cy="3541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1\Desktop\Новая папка\1273745522_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709709" y="274638"/>
            <a:ext cx="3830764" cy="3009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595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chemeClr val="accent4">
                <a:lumMod val="40000"/>
                <a:lumOff val="60000"/>
              </a:schemeClr>
            </a:gs>
            <a:gs pos="38781">
              <a:srgbClr val="F7BF1E"/>
            </a:gs>
            <a:gs pos="33000">
              <a:srgbClr val="FFC000"/>
            </a:gs>
            <a:gs pos="6000">
              <a:srgbClr val="FFC000"/>
            </a:gs>
            <a:gs pos="26000">
              <a:schemeClr val="accent6">
                <a:lumMod val="40000"/>
                <a:lumOff val="60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1\Desktop\Новая папка\«Музей-заповедник-«Михайловское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376" y="1412994"/>
            <a:ext cx="8388424" cy="416164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939078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1\Desktop\Новая папка\1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1025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C:\Users\1\Desktop\im_20110615142603_286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6400"/>
            <a:ext cx="6477248" cy="3238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1\Desktop\Новая папка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9" y="3757032"/>
            <a:ext cx="4139952" cy="310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9380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1\Desktop\Новая папка\дом осиповых тригорско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52400"/>
            <a:ext cx="5112568" cy="3440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1\Desktop\Новая папка\tushenyj-gus-recep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789040"/>
            <a:ext cx="4025900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1\Desktop\Новая папка\6_pashalnyy_kulic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687" y="3789040"/>
            <a:ext cx="4166398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59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1\Desktop\Новая папка\23825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4638"/>
            <a:ext cx="7416824" cy="6211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164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</Words>
  <Application>Microsoft Office PowerPoint</Application>
  <PresentationFormat>Экран (4:3)</PresentationFormat>
  <Paragraphs>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Тема Office</vt:lpstr>
      <vt:lpstr>Презентация PowerPoint</vt:lpstr>
      <vt:lpstr>Пушкинские застолья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Елена Заплатина</cp:lastModifiedBy>
  <cp:revision>5</cp:revision>
  <dcterms:created xsi:type="dcterms:W3CDTF">2012-12-13T21:31:24Z</dcterms:created>
  <dcterms:modified xsi:type="dcterms:W3CDTF">2015-02-28T05:41:56Z</dcterms:modified>
</cp:coreProperties>
</file>