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34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07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06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011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91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38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458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463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01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28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42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0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6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72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15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60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8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BA4AFA-9AF3-4FF2-BD74-237D2E10C0F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11E794-5CEF-4AB6-BFFA-AE7BDA73C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74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отзыв?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220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Основная часть</a:t>
            </a:r>
            <a:r>
              <a:rPr lang="ru-RU" dirty="0"/>
              <a:t> отзыва представляет собой рассуждение, в котором дается аргументированная оценка произведения, отдельных эпизодов, характеров и поведения и взаимоотношений персонажей. Высказываются мысли и чувства автора отзыва, навеянные произведением. В этой части, как правило, и проявляется тот или иной вид отзывов, из упомянутых выше.</a:t>
            </a:r>
          </a:p>
        </p:txBody>
      </p:sp>
    </p:spTree>
    <p:extLst>
      <p:ext uri="{BB962C8B-B14F-4D97-AF65-F5344CB8AC3E}">
        <p14:creationId xmlns:p14="http://schemas.microsoft.com/office/powerpoint/2010/main" val="382691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В заключении</a:t>
            </a:r>
            <a:r>
              <a:rPr lang="ru-RU" dirty="0"/>
              <a:t> дается обобщенная оценка данного произведения в сопоставлении его с другими произведениями того же автора, или по той же тематике, с другими мнениями читателей и </a:t>
            </a:r>
            <a:r>
              <a:rPr lang="ru-RU" dirty="0" smtClean="0"/>
              <a:t>т.д</a:t>
            </a:r>
            <a:r>
              <a:rPr lang="ru-RU" dirty="0"/>
              <a:t>. Иногда может содержаться призыв к читателю с рекомендациями к прочтению или наоборот.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86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Отзыв – умение открывать опыт чтения другим.</a:t>
            </a:r>
          </a:p>
          <a:p>
            <a:pPr marL="0" indent="0" algn="r">
              <a:buNone/>
            </a:pPr>
            <a:r>
              <a:rPr lang="ru-RU" sz="3200" b="1" i="1" dirty="0"/>
              <a:t>И.И. Тихомирова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744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Отзыв</a:t>
            </a:r>
            <a:r>
              <a:rPr lang="ru-RU" sz="2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ru-RU" dirty="0"/>
              <a:t>- это развернутое высказывание эмоционально-оценочного характера, которое содержит мнение автора отзыва о прочитанном произведении и аргументацию этого мнения.</a:t>
            </a:r>
          </a:p>
        </p:txBody>
      </p:sp>
    </p:spTree>
    <p:extLst>
      <p:ext uri="{BB962C8B-B14F-4D97-AF65-F5344CB8AC3E}">
        <p14:creationId xmlns:p14="http://schemas.microsoft.com/office/powerpoint/2010/main" val="229353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7030A0"/>
                </a:solidFill>
              </a:rPr>
              <a:t>Цель отзыва </a:t>
            </a:r>
            <a:r>
              <a:rPr lang="ru-RU" dirty="0"/>
              <a:t>- поделиться впечатлениями о прочитанном, привлечь внимание к произведению, принять участие в обсуждении.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86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7632848" cy="6901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отзыве преобладает автор отзыва. Он объясняет свой интерес, личное пристрастие к писателю или отдельному произведению. Возможно, для автора отзыва важно общественное значение поднятой в книге проблемы, ее актуальность - это тоже поясняется. Система аргументаций отзыва основана на личном читательском опыте, персональных вкусах и предпочтениях. Герои художественного произведения рассматриваются как литературные типы или человеческие характеры. Дается оценка их взаимоотношениям, поведению с морально-этической, нравственной, психологической точки зрения автора отзыва.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1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Ярко выраженная субъективность отзыва обеспечивает возможность свободной композиции при соблюдении логики высказывания. </a:t>
            </a:r>
          </a:p>
        </p:txBody>
      </p:sp>
    </p:spTree>
    <p:extLst>
      <p:ext uri="{BB962C8B-B14F-4D97-AF65-F5344CB8AC3E}">
        <p14:creationId xmlns:p14="http://schemas.microsoft.com/office/powerpoint/2010/main" val="101433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776864" cy="544522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отзыв-отклик</a:t>
            </a:r>
            <a:r>
              <a:rPr lang="ru-RU" dirty="0"/>
              <a:t> (ярко выражена восторженная эмоциональность впечатлений);</a:t>
            </a:r>
          </a:p>
          <a:p>
            <a:r>
              <a:rPr lang="ru-RU" b="1" dirty="0">
                <a:solidFill>
                  <a:srgbClr val="FF0000"/>
                </a:solidFill>
              </a:rPr>
              <a:t>отзыв-исповедь</a:t>
            </a:r>
            <a:r>
              <a:rPr lang="ru-RU" dirty="0"/>
              <a:t> (прочитанное становится поводом рассказать о себе);</a:t>
            </a:r>
          </a:p>
          <a:p>
            <a:r>
              <a:rPr lang="ru-RU" b="1" dirty="0">
                <a:solidFill>
                  <a:srgbClr val="FF0000"/>
                </a:solidFill>
              </a:rPr>
              <a:t>отзыв-вопрос</a:t>
            </a:r>
            <a:r>
              <a:rPr lang="ru-RU" dirty="0"/>
              <a:t> (автор отзыва задает вопросы себе или размышляет над основным вопросом в книге);</a:t>
            </a:r>
          </a:p>
          <a:p>
            <a:r>
              <a:rPr lang="ru-RU" b="1" dirty="0">
                <a:solidFill>
                  <a:srgbClr val="FF0000"/>
                </a:solidFill>
              </a:rPr>
              <a:t>отзыв-рефлексия</a:t>
            </a:r>
            <a:r>
              <a:rPr lang="ru-RU" dirty="0"/>
              <a:t> (осознание самого себя в контексте прочитанной книги);</a:t>
            </a:r>
          </a:p>
          <a:p>
            <a:r>
              <a:rPr lang="ru-RU" b="1" dirty="0">
                <a:solidFill>
                  <a:srgbClr val="FF0000"/>
                </a:solidFill>
              </a:rPr>
              <a:t>отзыв-рекомендация</a:t>
            </a:r>
            <a:r>
              <a:rPr lang="ru-RU" dirty="0"/>
              <a:t> (автор объясняет, почему он пытается заинтересовать книгой);</a:t>
            </a:r>
          </a:p>
          <a:p>
            <a:r>
              <a:rPr lang="ru-RU" b="1" dirty="0">
                <a:solidFill>
                  <a:srgbClr val="FF0000"/>
                </a:solidFill>
              </a:rPr>
              <a:t>отзыв-деталь </a:t>
            </a:r>
            <a:r>
              <a:rPr lang="ru-RU" dirty="0"/>
              <a:t>(внимание автора приковано к какой-либо художественной детали книги или эпизоду, которые помогают ему понять что-то в жизни, в отношениях людей);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отзыв-ассоциация</a:t>
            </a:r>
            <a:r>
              <a:rPr lang="ru-RU" dirty="0"/>
              <a:t> (поразившая воображение книга вдохновляет на собственное творчество);</a:t>
            </a:r>
          </a:p>
          <a:p>
            <a:r>
              <a:rPr lang="ru-RU" b="1" dirty="0">
                <a:solidFill>
                  <a:srgbClr val="FF0000"/>
                </a:solidFill>
              </a:rPr>
              <a:t>отзыв-воспоминание </a:t>
            </a:r>
            <a:r>
              <a:rPr lang="ru-RU" dirty="0"/>
              <a:t>(прослеживаются впечатления от книги на протяжении собственных прожитых лет)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24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20888"/>
            <a:ext cx="6798736" cy="3444997"/>
          </a:xfrm>
        </p:spPr>
        <p:txBody>
          <a:bodyPr>
            <a:normAutofit/>
          </a:bodyPr>
          <a:lstStyle/>
          <a:p>
            <a:r>
              <a:rPr lang="ru-RU" sz="2800" dirty="0"/>
              <a:t>Субъективность, эмоциональность в оценке произведения. Особо обращается внимание, что это должна быть именно оценка, а не пересказ сюжета.</a:t>
            </a:r>
          </a:p>
          <a:p>
            <a:r>
              <a:rPr lang="ru-RU" sz="2800" dirty="0"/>
              <a:t>Обязательная личностная аргументация той или иной оценки. Аргументация строится на тезисе и его доказательстве.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00368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Во вступлении</a:t>
            </a:r>
            <a:r>
              <a:rPr lang="ru-RU" dirty="0"/>
              <a:t> представляется тема произведения, отмечается степень ее актуальности. Затем пунктирно напоминается о содержании (время, место, конфликт). Здесь же может быть сформулировано, хотя и не обязательно, общее впечатление от прочитанного.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233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38</TotalTime>
  <Words>56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Garamond</vt:lpstr>
      <vt:lpstr>Натуральные материалы</vt:lpstr>
      <vt:lpstr>Что такое отзыв?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Елена Заплатина</cp:lastModifiedBy>
  <cp:revision>4</cp:revision>
  <dcterms:created xsi:type="dcterms:W3CDTF">2014-03-20T17:32:50Z</dcterms:created>
  <dcterms:modified xsi:type="dcterms:W3CDTF">2015-02-28T06:48:32Z</dcterms:modified>
</cp:coreProperties>
</file>