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F2F1DB3-5B8F-447D-93D0-8885729F77F4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E457E65-400C-495D-B5AA-ABF1CA54310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Бобрышева</a:t>
            </a:r>
            <a:r>
              <a:rPr lang="ru-RU" dirty="0" smtClean="0">
                <a:solidFill>
                  <a:schemeClr val="tx1"/>
                </a:solidFill>
              </a:rPr>
              <a:t> Н.И., преподаватель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русского языка и литературы ВМКР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«Образ Дон Жуана в творчестве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Мольера</a:t>
            </a:r>
            <a:r>
              <a:rPr lang="ru-RU" dirty="0"/>
              <a:t>, </a:t>
            </a:r>
            <a:r>
              <a:rPr lang="ru-RU" dirty="0" smtClean="0"/>
              <a:t>Байрона </a:t>
            </a:r>
            <a:r>
              <a:rPr lang="ru-RU" dirty="0"/>
              <a:t>, </a:t>
            </a:r>
            <a:r>
              <a:rPr lang="ru-RU" dirty="0" smtClean="0"/>
              <a:t>Пушкина </a:t>
            </a:r>
            <a:r>
              <a:rPr lang="ru-RU" dirty="0"/>
              <a:t>, </a:t>
            </a:r>
            <a:r>
              <a:rPr lang="ru-RU" dirty="0" smtClean="0"/>
              <a:t>Моцарта»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149817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effectLst/>
              </a:rPr>
              <a:t>Владимир Фаворский </a:t>
            </a:r>
            <a:br>
              <a:rPr lang="ru-RU" sz="4000" dirty="0" smtClean="0">
                <a:effectLst/>
              </a:rPr>
            </a:br>
            <a:r>
              <a:rPr lang="ru-RU" sz="2700" dirty="0" smtClean="0">
                <a:effectLst/>
              </a:rPr>
              <a:t>иллюстрации к трагедии Александра Сергеевича Пушкина "Дон Жуан" из цикла "Маленькие трагедии"</a:t>
            </a:r>
            <a:endParaRPr lang="ru-RU" sz="2700" dirty="0"/>
          </a:p>
        </p:txBody>
      </p:sp>
      <p:pic>
        <p:nvPicPr>
          <p:cNvPr id="10242" name="Picture 2" descr="valya_15 &amp;Icy;&amp;lcy;&amp;lcy;&amp;yucy;&amp;scy;&amp;tcy;&amp;rcy;&amp;acy;&amp;tscy;&amp;icy;&amp;icy; &amp;Vcy;.&amp;Acy;.&amp;Fcy;&amp;acy;&amp;vcy;&amp;ocy;&amp;rcy;&amp;scy;&amp;kcy;&amp;ocy;&amp;gcy;&amp;ocy; &amp;kcy; &quot;&amp;Mcy;&amp;acy;&amp;lcy;&amp;iecy;&amp;ncy;&amp;softcy;&amp;kcy;&amp;icy;&amp;mcy; &amp;tcy;&amp;rcy;&amp;acy;&amp;gcy;&amp;iecy;&amp;dcy;&amp;icy;&amp;yacy;&amp;mcy;&quot; &amp;Acy;.&amp;Scy;.&amp;Pcy;&amp;ucy;&amp;shcy;&amp;kcy;&amp;i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1467"/>
            <a:ext cx="2016224" cy="17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Icy;&amp;zcy; &amp;zcy;&amp;acy;&amp;pcy;&amp;icy;&amp;scy;&amp;ocy;&amp;kcy; &amp;Icy;&amp;vcy;&amp;acy;&amp;ncy;&amp;acy; &amp;IEcy;&amp;fcy;&amp;icy;&amp;mcy;&amp;ocy;&amp;vcy;&amp;acy; :: &amp;Kcy;&amp;lcy;&amp;ucy;&amp;bcy; &amp;dcy;&amp;rcy;&amp;ucy;&amp;zcy;&amp;iecy;&amp;jcy; &amp;icy; &amp;chcy;&amp;icy;&amp;tcy;&amp;acy;&amp;tcy;&amp;iecy;&amp;lcy;&amp;iecy;&amp;jcy; &amp;Rcy;&amp;ocy;&amp;zcy;&amp;ycy; &amp;mcy;&amp;icy;&amp;rcy;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1467"/>
            <a:ext cx="2592288" cy="21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&amp;Zcy;&amp;ncy;&amp;acy;&amp;mcy;&amp;iecy;&amp;ncy;&amp;icy;&amp;tcy;&amp;ycy;&amp;iecy; &amp;lcy;&amp;icy;&amp;tcy;&amp;iecy;&amp;rcy;&amp;acy;&amp;tcy;&amp;ucy;&amp;rcy;&amp;ncy;&amp;ycy;&amp;iecy; &amp;gcy;&amp;iecy;&amp;rcy;&amp;ocy;&amp;icy; - &amp;Dcy;&amp;ocy;&amp;ncy; &amp;ZHcy;&amp;ucy;&amp;acy;&amp;ncy; (&amp;chcy;&amp;acy;&amp;scy;&amp;tcy;&amp;softcy; 1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" y="4437112"/>
            <a:ext cx="2520280" cy="214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&amp;Mcy;&amp;acy;&amp;lcy;&amp;iecy;&amp;ncy;&amp;softcy;&amp;kcy;&amp;icy;&amp;iecy; &amp;tcy;&amp;rcy;&amp;acy;&amp;gcy;&amp;iecy;&amp;dcy;&amp;icy;&amp;i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55" y="1842149"/>
            <a:ext cx="1471035" cy="20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&amp;Gcy;&amp;rcy;&amp;acy;&amp;fcy;&amp;icy;&amp;kcy;&amp;acy; 1966 - - &amp;Vcy;&amp;scy;&amp;iecy;&amp;ocy;&amp;bcy;&amp;shchcy;&amp;acy;&amp;yacy; &amp;icy;&amp;scy;&amp;tcy;&amp;ocy;&amp;rcy;&amp;icy;&amp;yacy; &amp;icy;&amp;scy;&amp;kcy;&amp;ucy;&amp;scy;&amp;scy;&amp;tcy;&amp;vcy;. &amp;Tcy;&amp;ocy;&amp;mcy; 6, &amp;kcy;&amp;ncy;&amp;icy;&amp;gcy;&amp;acy; &amp;vcy;&amp;tcy;&amp;ocy;&amp;rcy;&amp;acy;&amp;yacy;. &amp;Icy;&amp;scy;&amp;kcy;&amp;ucy;&amp;scy;&amp;scy;&amp;tcy;&amp;vcy;&amp;ocy; 20 &amp;vcy;&amp;iecy;&amp;k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81239"/>
            <a:ext cx="2525405" cy="13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&amp;Kcy;&amp;rcy;&amp;acy;&amp;vcy;&amp;chcy;&amp;iecy;&amp;ncy;&amp;kcy;&amp;ocy; &amp;Acy;.&amp;Icy;. - &amp;Icy;&amp;lcy;&amp;lcy;&amp;yucy;&amp;scy;&amp;tcy;&amp;rcy;&amp;acy;&amp;tscy;&amp;icy;&amp;yacy; &amp;kcy; &amp;tcy;&amp;rcy;&amp;acy;&amp;gcy;&amp;iecy;&amp;dcy;&amp;icy;&amp;icy; &quot;&amp;Kcy;&amp;acy;&amp;mcy;&amp;iecy;&amp;ncy;&amp;ncy;&amp;ycy;&amp;jcy; &amp;gcy;&amp;ocy;&amp;scy;&amp;tcy;&amp;softcy;&quot; &amp;Acy;.&amp;Scy;.&amp;Pcy;&amp;ucy;&amp;shcy;&amp;kcy;&amp;icy;&amp;ncy;&amp;acy;. 1936 &amp;kcy;&amp;ncy;&amp;icy;&amp;zhcy;&amp;ncy;&amp;acy;&amp;yacy; &amp;gcy;&amp;rcy;&amp;acy;&amp;fcy;&amp;icy;&amp;k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64477"/>
            <a:ext cx="1255009" cy="17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13886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Тирсо  де  Молина «Севильский  озорник, или  </a:t>
            </a:r>
            <a:r>
              <a:rPr lang="ru-RU" sz="2800" dirty="0" smtClean="0"/>
              <a:t>Каменный гость</a:t>
            </a:r>
            <a:r>
              <a:rPr lang="ru-RU" sz="2800" dirty="0"/>
              <a:t>».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dirty="0" smtClean="0"/>
              <a:t>Ж.-  Б. Мольер  </a:t>
            </a:r>
            <a:r>
              <a:rPr lang="ru-RU" sz="2800" dirty="0"/>
              <a:t>«Дон  Жуан, или  Каменный  гость»  (1665)</a:t>
            </a:r>
          </a:p>
          <a:p>
            <a:pPr marL="0" indent="0">
              <a:buNone/>
            </a:pPr>
            <a:r>
              <a:rPr lang="ru-RU" sz="2800" dirty="0" smtClean="0"/>
              <a:t>Опера  </a:t>
            </a:r>
            <a:r>
              <a:rPr lang="ru-RU" sz="2800" dirty="0"/>
              <a:t>В</a:t>
            </a:r>
            <a:r>
              <a:rPr lang="ru-RU" sz="2800" dirty="0" smtClean="0"/>
              <a:t>. А. Моцарта  </a:t>
            </a:r>
            <a:r>
              <a:rPr lang="ru-RU" sz="2800" dirty="0"/>
              <a:t>«Дон  Жуан, или  Наказанный  распутник</a:t>
            </a:r>
            <a:r>
              <a:rPr lang="ru-RU" sz="2800" dirty="0" smtClean="0"/>
              <a:t>» </a:t>
            </a:r>
          </a:p>
          <a:p>
            <a:pPr marL="0" indent="0">
              <a:buNone/>
            </a:pPr>
            <a:r>
              <a:rPr lang="ru-RU" sz="2800" dirty="0" smtClean="0"/>
              <a:t>Поэма  </a:t>
            </a:r>
            <a:r>
              <a:rPr lang="ru-RU" sz="2800" dirty="0" err="1"/>
              <a:t>Д.Г.Байрона</a:t>
            </a:r>
            <a:r>
              <a:rPr lang="ru-RU" sz="2800" dirty="0"/>
              <a:t>  «Дон-Жуан» (1824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ru-RU" sz="2800" dirty="0"/>
              <a:t>А. С. Пушкина  «Каменный  гость» (1830)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00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Тирсо  </a:t>
            </a:r>
            <a:r>
              <a:rPr lang="ru-RU" dirty="0"/>
              <a:t>де  Молина</a:t>
            </a:r>
            <a:endParaRPr lang="ru-RU" dirty="0"/>
          </a:p>
        </p:txBody>
      </p:sp>
      <p:pic>
        <p:nvPicPr>
          <p:cNvPr id="1026" name="Picture 2" descr="&amp;Ncy;&amp;ocy;&amp;vcy;&amp;ocy;&amp;scy;&amp;tcy;&amp;icy; &amp;ncy;&amp;acy; radeant.com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304256" cy="33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Lcy;&amp;icy;&amp;tcy;&amp;iecy;&amp;rcy;&amp;acy;&amp;tcy;&amp;ucy;&amp;rcy;&amp;ncy;&amp;ycy;&amp;jcy; &amp;gcy;&amp;ocy;&amp;rcy;&amp;ocy;&amp;scy;&amp;kcy;&amp;ocy;&amp;p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016224" cy="34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Мольер</a:t>
            </a:r>
            <a:endParaRPr lang="ru-RU" dirty="0"/>
          </a:p>
        </p:txBody>
      </p:sp>
      <p:pic>
        <p:nvPicPr>
          <p:cNvPr id="2052" name="Picture 4" descr="&amp;ZHcy;&amp;acy;&amp;ncy;-&amp;Bcy;&amp;acy;&amp;tcy;&amp;icy;&amp;scy;&amp;tcy; &amp;Mcy;&amp;ocy;&amp;lcy;&amp;softcy;&amp;iecy;&amp;rcy; &quot;&amp;Tcy;&amp;acy;&amp;rcy;&amp;tcy;&amp;yucy;&amp;fcy;, &amp;icy;&amp;lcy;&amp;icy; &amp;Ocy;&amp;bcy;&amp;mcy;&amp;acy;&amp;ncy;&amp;shchcy;&amp;icy;&amp;kcy;. &amp;Dcy;&amp;ocy;&amp;ncy; &amp;ZHcy;&amp;ucy;&amp;acy;&amp;ncy;, &amp;icy;&amp;lcy;&amp;icy; &amp;Kcy;&amp;acy;&amp;mcy;&amp;iecy;&amp;ncy;&amp;ncy;&amp;ycy;&amp;jcy; &amp;gcy;&amp;ocy;&amp;scy;&amp;tcy;&amp;softcy;. &amp;Mcy;&amp;iecy;&amp;shchcy;&amp;acy;&amp;ncy;&amp;icy;&amp;ncy; &amp;vcy;&amp;ocy; &amp;dcy;&amp;vcy;&amp;ocy;&amp;rcy;&amp;yacy;&amp;ncy;&amp;scy;&amp;tcy;&amp;vcy;&amp;ie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69173"/>
            <a:ext cx="1962837" cy="28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SHcy;&amp;acy;&amp;bcy;&amp;lcy;&amp;ocy;&amp;ncy;:&amp;Mcy;&amp;ocy;&amp;lcy;&amp;softcy;&amp;iecy;&amp;rcy; - &amp;Vcy;&amp;icy;&amp;kcy;&amp;icy;&amp;pcy;&amp;iecy;&amp;d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80" y="1610524"/>
            <a:ext cx="2345308" cy="25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@&amp;dcy;&amp;ncy;&amp;iecy;&amp;vcy;&amp;ncy;&amp;icy;&amp;kcy;&amp;icy; - &amp;CHcy;&amp;tcy;&amp;ocy; &amp;pcy;&amp;ocy;&amp;chcy;&amp;icy;&amp;tcy;&amp;acy;&amp;tcy;&amp;softcy;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9" y="3264875"/>
            <a:ext cx="3012449" cy="25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ne and Opera part 6: Don Giovan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6710"/>
            <a:ext cx="1963194" cy="24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Gcy;&amp;acy;&amp;scy;&amp;tcy;&amp;rcy;&amp;ocy;&amp;lcy;&amp;icy;. &amp;Dcy;&amp;ocy;&amp;ncy; &amp;ZHcy;&amp;ucy;&amp;acy;&amp;ncy; - &amp;Scy;&amp;pcy;&amp;iecy;&amp;kcy;&amp;tcy;&amp;acy;&amp;kcy;&amp;lcy;&amp;icy; - &amp;Acy;&amp;fcy;&amp;icy;&amp;sh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927502"/>
            <a:ext cx="1601355" cy="24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Dcy;&amp;ocy;&amp;ncy; &amp;ZHcy;&amp;ucy;&amp;acy;&amp;ncy;, &amp;icy;&amp;lcy;&amp;icy; &amp;Kcy;&amp;acy;&amp;mcy;&amp;iecy;&amp;ncy;&amp;ncy;&amp;ycy;&amp;jcy; &amp;gcy;&amp;ocy;&amp;scy;&amp;tcy;&amp;softcy;. &amp;Pcy;. &amp;Bcy;&amp;rcy;&amp;icy;&amp;scy;&amp;scy;&amp;a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1" y="533792"/>
            <a:ext cx="1754168" cy="27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Acy;&amp;rcy;&amp;tcy;&amp;Rcy;&amp;ucy; &amp;Icy;&amp;ncy;&amp;fcy;&amp;ocy; &amp;Ucy;&amp;chcy;&amp;iecy;&amp;bcy;&amp;ncy;&amp;ycy;&amp;iecy; &amp;zcy;&amp;acy;&amp;vcy;&amp;iecy;&amp;dcy;&amp;iecy;&amp;ncy;&amp;icy;&amp;yacy; - &amp;Rcy;&amp;iecy;&amp;fcy;&amp;iecy;&amp;rcy;&amp;acy;&amp;tcy; &amp;ncy;&amp;acy; &amp;tcy;&amp;iecy;&amp;mcy;&amp;ucy; &amp;gcy;&amp;icy;&amp;gcy;&amp;icy;&amp;iecy;&amp;n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0" y="396909"/>
            <a:ext cx="4363244" cy="30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Mcy;&amp;acy;&amp;khcy;&amp;ocy; - &amp;Icy;&amp;scy;&amp;pcy;&amp;acy;&amp;ncy;&amp;icy;&amp;yacy;...&amp;dcy;&amp;acy;&amp;lcy;&amp;iecy;&amp;kcy;&amp;acy;&amp;yacy; &amp;icy; &amp;bcy;&amp;lcy;&amp;icy;&amp;zcy;&amp;kcy;&amp;acy;&amp;y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98" y="3966710"/>
            <a:ext cx="1618966" cy="24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Scy;&amp;tcy;&amp;acy;&amp;tcy;&amp;soft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66710"/>
            <a:ext cx="1728557" cy="24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В.А. Моцарт</a:t>
            </a:r>
            <a:endParaRPr lang="ru-RU" b="1" dirty="0"/>
          </a:p>
        </p:txBody>
      </p:sp>
      <p:pic>
        <p:nvPicPr>
          <p:cNvPr id="4098" name="Picture 2" descr="&amp;Scy;&amp;kcy;&amp;acy;&amp;chcy;&amp;acy;&amp;tcy;&amp;softcy; &amp;Mcy;&amp;ocy;&amp;tscy;&amp;acy;&amp;rcy;&amp;tcy; - &amp;Dcy;&amp;ocy;&amp;ncy; &amp;ZHcy;&amp;ucy;&amp;acy;&amp;ncy; / Mozart - Don Giovanni (Losey, Maazel, Berganza, Kanawa) 1978 &amp;gcy;., &amp;Ocy;&amp;pcy;&amp;iecy;&amp;rcy;&amp;acy;-&amp;Fcy;&amp;icy;&amp;lcy;&amp;softcy;&amp;mcy;, DVDRip torrent - To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12524"/>
            <a:ext cx="48768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Ocy;&amp;pcy;&amp;iecy;&amp;rcy;&amp;acy; &amp;ncy;&amp;acy; &amp;vcy;&amp;scy;&amp;iecy; &amp;vcy;&amp;rcy;&amp;iecy;&amp;mcy;&amp;iecy;&amp;ncy;&amp;acy;. &amp;Vcy;.&amp;Acy;. &amp;Mcy;&amp;ocy;&amp;tscy;&amp;acy;&amp;rcy;&amp;tcy;. &quot;&amp;Dcy;&amp;ocy;&amp;ncy; &amp;ZHcy;&amp;ucy;&amp;acy;&amp;ncy;&quot; - &amp;fcy;&amp;ocy;&amp;tcy;&amp;ocy;, &amp;kcy;&amp;ocy;&amp;gcy;&amp;dcy;&amp;acy; &amp;scy;&amp;mcy;&amp;ocy;&amp;tcy;&amp;rcy;&amp;iecy;&amp;tcy;&amp;softcy; &amp;pcy;&amp;ocy; &amp;Tcy;&amp;Vcy; - &amp;YAcy;&amp;ncy;&amp;dcy;&amp;iecy;&amp;kcy;&amp;scy;.&amp;Tcy;&amp;iecy;&amp;lcy;&amp;iecy;&amp;pcy;&amp;rcy;&amp;ocy;&amp;gcy;&amp;rcy;&amp;acy;&amp;mcy;&amp;m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2524"/>
            <a:ext cx="2364725" cy="33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KHcy;&amp;lcy;&amp;iecy;&amp;bcy;&amp;ocy;&amp;scy;&amp;ocy;&amp;lcy;&amp;softcy;&amp;ncy;&amp;ycy;&amp;iecy; &amp;icy;&amp;scy;&amp;pcy;&amp;acy;&amp;ncy;&amp;scy;&amp;kcy;&amp;icy;&amp;iecy; &amp;bcy;&amp;acy;&amp;lcy;&amp;ycy; &amp;ncy;&amp;acy; &amp;rcy;&amp;ucy;&amp;bcy;&amp;iecy;&amp;zhcy;&amp;iecy; XVI-XVII &amp;vcy;&amp;iecy;&amp;kcy;&amp;ocy;&amp;vcy; - &quot;&amp;Dcy;&amp;ocy;&amp;ncy; &amp;ZHcy;&amp;ucy;&amp;acy;&amp;ncy;&quot; &amp;Vcy;&amp;ocy;&amp;lcy;&amp;softcy;&amp;fcy;&amp;gcy;&amp;acy;&amp;ncy;&amp;gcy;&amp;acy; &amp;Acy;&amp;mcy;&amp;acy;&amp;dcy;&amp;iecy;&amp;yacy; &amp;Mcy;&amp;ocy;&amp;tscy;&amp;acy;&amp;r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1499"/>
            <a:ext cx="35242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zarro &amp;icy;&amp;zcy;&amp;ocy;&amp;bcy;&amp;rcy;&amp;acy;&amp;zhcy;&amp;iecy;&amp;ncy;&amp;icy;&amp;jcy;, &amp;scy;&amp;tcy;&amp;ocy;&amp;kcy;&amp;ocy;&amp;vcy;&amp;ycy;&amp;khcy; &amp;fcy;&amp;ocy;&amp;tcy;&amp;ocy;&amp;gcy;&amp;rcy;&amp;acy;&amp;fcy;&amp;icy;&amp;jcy; &amp;icy; &amp;icy;&amp;lcy;&amp;lcy;&amp;yucy;&amp;scy;&amp;tcy;&amp;rcy;&amp;acy;&amp;tscy;&amp;icy;&amp;jcy; Big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384376" cy="23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Icy;&amp;lcy;&amp;lcy;&amp;yucy;&amp;scy;&amp;tcy;&amp;rcy;&amp;acy;&amp;tscy;&amp;i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1921688" cy="2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Gcy;&amp;Rcy;&amp;Icy;&amp;Zcy;&amp;Icy; (Gris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" y="1268760"/>
            <a:ext cx="2592288" cy="37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958" y="5578776"/>
            <a:ext cx="3676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Джулия </a:t>
            </a:r>
            <a:r>
              <a:rPr lang="ru-RU" sz="1600" dirty="0" err="1" smtClean="0"/>
              <a:t>Гризи</a:t>
            </a:r>
            <a:r>
              <a:rPr lang="ru-RU" sz="1600" dirty="0" smtClean="0"/>
              <a:t> </a:t>
            </a:r>
            <a:r>
              <a:rPr lang="ru-RU" sz="1600" dirty="0" err="1" smtClean="0"/>
              <a:t>Giulia</a:t>
            </a:r>
            <a:r>
              <a:rPr lang="ru-RU" sz="1600" dirty="0" smtClean="0"/>
              <a:t> </a:t>
            </a:r>
            <a:r>
              <a:rPr lang="ru-RU" sz="1600" dirty="0" err="1" smtClean="0"/>
              <a:t>Grisi</a:t>
            </a:r>
            <a:r>
              <a:rPr lang="ru-RU" sz="1600" dirty="0" smtClean="0"/>
              <a:t> Портрет </a:t>
            </a:r>
            <a:r>
              <a:rPr lang="ru-RU" sz="1600" dirty="0" err="1" smtClean="0"/>
              <a:t>Гризи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 роли Донны Анны</a:t>
            </a:r>
            <a:endParaRPr lang="ru-RU" sz="1600" dirty="0"/>
          </a:p>
        </p:txBody>
      </p:sp>
      <p:pic>
        <p:nvPicPr>
          <p:cNvPr id="6148" name="Picture 4" descr="&amp;Rcy;&amp;icy;&amp;gcy;&amp;icy;&amp;n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2178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8034" y="5578776"/>
            <a:ext cx="3682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Дон</a:t>
            </a:r>
            <a:r>
              <a:rPr lang="ru-RU" dirty="0" smtClean="0"/>
              <a:t> Жуан. Певец Джованни Марио</a:t>
            </a:r>
          </a:p>
          <a:p>
            <a:r>
              <a:rPr lang="ru-RU" dirty="0" smtClean="0"/>
              <a:t> в образе дона Жуана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Байрон</a:t>
            </a:r>
            <a:endParaRPr lang="ru-RU" b="1" dirty="0"/>
          </a:p>
        </p:txBody>
      </p:sp>
      <p:pic>
        <p:nvPicPr>
          <p:cNvPr id="7170" name="Picture 2" descr="p_i_f &amp;Dcy;&amp;zhcy;&amp;ocy;&amp;rcy;&amp;dcy;&amp;zhcy; &amp;Gcy;&amp;ocy;&amp;rcy;&amp;dcy;&amp;ocy;&amp;ncy; &amp;Bcy;&amp;acy;&amp;jcy;&amp;r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096344" cy="30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acy;&amp;ucy;&amp;dcy;&amp;icy;&amp;ocy;&amp;kcy;&amp;ncy;&amp;icy;&amp;gcy;&amp;i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85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Dcy;&amp;zhcy;&amp;ocy;&amp;ncy; &amp;Bcy;&amp;ecy;&amp;rcy;&amp;rcy;&amp;icy;&amp;mcy;&amp;ocy;&amp;rcy; /John Barrymore (I)/: &amp;kcy;&amp;acy;&amp;dcy;&amp;rcy;&amp;ycy; &amp;icy;&amp;zcy; &amp;fcy;&amp;icy;&amp;lcy;&amp;softcy;&amp;mcy;&amp;ocy;&amp;vcy; KINOMAN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125618" cy="23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CHcy;&amp;ucy;&amp;vcy;&amp;acy;&amp;shcy;&amp;scy;&amp;kcy;&amp;icy;&amp;jcy; &amp;gcy;&amp;ocy;&amp;scy;&amp;ucy;&amp;dcy;&amp;acy;&amp;rcy;&amp;scy;&amp;tcy;&amp;vcy;&amp;iecy;&amp;ncy;&amp;ncy;&amp;ycy;&amp;jcy; &amp;khcy;&amp;ucy;&amp;dcy;&amp;ocy;&amp;zhcy;&amp;iecy;&amp;scy;&amp;tcy;&amp;vcy;&amp;iecy;&amp;ncy;&amp;ncy;&amp;ycy;&amp;jcy; &amp;mcy;&amp;ucy;&amp;zcy;&amp;iecy;&amp;jcy; - &amp;Dcy;&amp;zhcy;.&amp;Bcy;&amp;acy;&amp;jcy;&amp;rcy;&amp;ocy;&amp;ncy;. &amp;Dcy;&amp;ocy;&amp;ncy; &amp;ZHcy;&amp;ucy;&amp;acy;&amp;ncy;. &amp;Pcy;&amp;ocy;&amp;lcy;&amp;ocy;&amp;scy;&amp;ncy;&amp;acy;&amp;yacy; &amp;icy;&amp;lcy;&amp;lcy;&amp;yucy;&amp;scy;&amp;tcy;&amp;rcy;&amp;acy;&amp;tscy;&amp;icy;&amp;yacy;. &amp;Gcy;&amp;ocy;&amp;scy;&amp;lcy;&amp;icy;&amp;tcy;&amp;icy;&amp;zcy;&amp;dcy;&amp;acy;&amp;t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695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</TotalTime>
  <Words>59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«Образ Дон Жуана в творчестве  Мольера, Байрона , Пушкина , Моцарта»</vt:lpstr>
      <vt:lpstr>Тирсо  де  Молина</vt:lpstr>
      <vt:lpstr>Мольер</vt:lpstr>
      <vt:lpstr>Презентация PowerPoint</vt:lpstr>
      <vt:lpstr>В.А. Моцарт</vt:lpstr>
      <vt:lpstr>Презентация PowerPoint</vt:lpstr>
      <vt:lpstr>Презентация PowerPoint</vt:lpstr>
      <vt:lpstr>Байрон</vt:lpstr>
      <vt:lpstr>Презентация PowerPoint</vt:lpstr>
      <vt:lpstr>Владимир Фаворский  иллюстрации к трагедии Александра Сергеевича Пушкина "Дон Жуан" из цикла "Маленькие трагедии"</vt:lpstr>
      <vt:lpstr>Произведения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8</cp:revision>
  <dcterms:created xsi:type="dcterms:W3CDTF">2015-02-28T16:31:06Z</dcterms:created>
  <dcterms:modified xsi:type="dcterms:W3CDTF">2015-02-28T17:52:16Z</dcterms:modified>
</cp:coreProperties>
</file>