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07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22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919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68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68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236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370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106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46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7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5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0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90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24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95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87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67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F7A14-85A3-4019-B52B-56F9F858F7C6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FA7A8-4122-4307-AF04-255242E3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6889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Советы родителям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0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 ребенок живет с чувством безопасности – он учится верить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2" y="2052842"/>
            <a:ext cx="3126658" cy="4672423"/>
          </a:xfrm>
        </p:spPr>
      </p:pic>
    </p:spTree>
    <p:extLst>
      <p:ext uri="{BB962C8B-B14F-4D97-AF65-F5344CB8AC3E}">
        <p14:creationId xmlns:p14="http://schemas.microsoft.com/office/powerpoint/2010/main" val="16810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Если ребенок живет в атмосфере дружбы и чувствует себя нужным – он учится находить в этом мире любовь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133" y="2044524"/>
            <a:ext cx="5890235" cy="4710237"/>
          </a:xfrm>
        </p:spPr>
      </p:pic>
    </p:spTree>
    <p:extLst>
      <p:ext uri="{BB962C8B-B14F-4D97-AF65-F5344CB8AC3E}">
        <p14:creationId xmlns:p14="http://schemas.microsoft.com/office/powerpoint/2010/main" val="23055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 ребенка часто критикуют – он учится осуждать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967" y="2040876"/>
            <a:ext cx="6238568" cy="4684399"/>
          </a:xfrm>
        </p:spPr>
      </p:pic>
    </p:spTree>
    <p:extLst>
      <p:ext uri="{BB962C8B-B14F-4D97-AF65-F5344CB8AC3E}">
        <p14:creationId xmlns:p14="http://schemas.microsoft.com/office/powerpoint/2010/main" val="409247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 ребенку часто демонстрируют враждебность – он учится драться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225" y="2149056"/>
            <a:ext cx="6740013" cy="4493342"/>
          </a:xfrm>
        </p:spPr>
      </p:pic>
    </p:spTree>
    <p:extLst>
      <p:ext uri="{BB962C8B-B14F-4D97-AF65-F5344CB8AC3E}">
        <p14:creationId xmlns:p14="http://schemas.microsoft.com/office/powerpoint/2010/main" val="407851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 ребенка часто высмеивают – он учится быть робким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206" y="2029390"/>
            <a:ext cx="6135329" cy="4610261"/>
          </a:xfrm>
        </p:spPr>
      </p:pic>
    </p:spTree>
    <p:extLst>
      <p:ext uri="{BB962C8B-B14F-4D97-AF65-F5344CB8AC3E}">
        <p14:creationId xmlns:p14="http://schemas.microsoft.com/office/powerpoint/2010/main" val="35288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 ребенка часто позорят – он учится чувствовать себя виноватым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578" y="2024859"/>
            <a:ext cx="7123346" cy="4729902"/>
          </a:xfrm>
        </p:spPr>
      </p:pic>
    </p:spTree>
    <p:extLst>
      <p:ext uri="{BB962C8B-B14F-4D97-AF65-F5344CB8AC3E}">
        <p14:creationId xmlns:p14="http://schemas.microsoft.com/office/powerpoint/2010/main" val="18058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Если к ребенку часто бывают снисходительны – он учится быть терпеливым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058" y="2159820"/>
            <a:ext cx="6604386" cy="4358895"/>
          </a:xfrm>
        </p:spPr>
      </p:pic>
    </p:spTree>
    <p:extLst>
      <p:ext uri="{BB962C8B-B14F-4D97-AF65-F5344CB8AC3E}">
        <p14:creationId xmlns:p14="http://schemas.microsoft.com/office/powerpoint/2010/main" val="350065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 ребенка часто подбадривают – он учится быть уверенным в себе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584" y="2109926"/>
            <a:ext cx="6563333" cy="4364616"/>
          </a:xfrm>
        </p:spPr>
      </p:pic>
    </p:spTree>
    <p:extLst>
      <p:ext uri="{BB962C8B-B14F-4D97-AF65-F5344CB8AC3E}">
        <p14:creationId xmlns:p14="http://schemas.microsoft.com/office/powerpoint/2010/main" val="269073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 ребенка часто хвалят – он учится оценивать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870" y="2173108"/>
            <a:ext cx="4468761" cy="4468761"/>
          </a:xfrm>
        </p:spPr>
      </p:pic>
    </p:spTree>
    <p:extLst>
      <p:ext uri="{BB962C8B-B14F-4D97-AF65-F5344CB8AC3E}">
        <p14:creationId xmlns:p14="http://schemas.microsoft.com/office/powerpoint/2010/main" val="98573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Если с ребенком обычно честны – он учится справедливости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547" y="2180746"/>
            <a:ext cx="5427407" cy="4522840"/>
          </a:xfrm>
        </p:spPr>
      </p:pic>
    </p:spTree>
    <p:extLst>
      <p:ext uri="{BB962C8B-B14F-4D97-AF65-F5344CB8AC3E}">
        <p14:creationId xmlns:p14="http://schemas.microsoft.com/office/powerpoint/2010/main" val="220312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TC104033917[[fn=Берлин]]</Template>
  <TotalTime>18</TotalTime>
  <Words>105</Words>
  <Application>Microsoft Office PowerPoint</Application>
  <PresentationFormat>Широкоэкранный</PresentationFormat>
  <Paragraphs>11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Берлин</vt:lpstr>
      <vt:lpstr>Советы родителям</vt:lpstr>
      <vt:lpstr>Если ребенка часто критикуют – он учится осуждать</vt:lpstr>
      <vt:lpstr>Если ребенку часто демонстрируют враждебность – он учится драться</vt:lpstr>
      <vt:lpstr>Если ребенка часто высмеивают – он учится быть робким</vt:lpstr>
      <vt:lpstr>Если ребенка часто позорят – он учится чувствовать себя виноватым</vt:lpstr>
      <vt:lpstr>Если к ребенку часто бывают снисходительны – он учится быть терпеливым</vt:lpstr>
      <vt:lpstr>Если ребенка часто подбадривают – он учится быть уверенным в себе</vt:lpstr>
      <vt:lpstr>Если ребенка часто хвалят – он учится оценивать</vt:lpstr>
      <vt:lpstr>Если с ребенком обычно честны – он учится справедливости</vt:lpstr>
      <vt:lpstr>Если ребенок живет с чувством безопасности – он учится верить</vt:lpstr>
      <vt:lpstr>Если ребенок живет в атмосфере дружбы и чувствует себя нужным – он учится находить в этом мире любовь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родителям</dc:title>
  <dc:creator>Григорий</dc:creator>
  <cp:lastModifiedBy>Григорий</cp:lastModifiedBy>
  <cp:revision>2</cp:revision>
  <dcterms:created xsi:type="dcterms:W3CDTF">2014-03-10T18:20:15Z</dcterms:created>
  <dcterms:modified xsi:type="dcterms:W3CDTF">2014-03-10T18:55:13Z</dcterms:modified>
</cp:coreProperties>
</file>