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6" r:id="rId1"/>
  </p:sldMasterIdLst>
  <p:notesMasterIdLst>
    <p:notesMasterId r:id="rId49"/>
  </p:notesMasterIdLst>
  <p:sldIdLst>
    <p:sldId id="330" r:id="rId2"/>
    <p:sldId id="331" r:id="rId3"/>
    <p:sldId id="256" r:id="rId4"/>
    <p:sldId id="257" r:id="rId5"/>
    <p:sldId id="258" r:id="rId6"/>
    <p:sldId id="259" r:id="rId7"/>
    <p:sldId id="260" r:id="rId8"/>
    <p:sldId id="262" r:id="rId9"/>
    <p:sldId id="298" r:id="rId10"/>
    <p:sldId id="353" r:id="rId11"/>
    <p:sldId id="261" r:id="rId12"/>
    <p:sldId id="263" r:id="rId13"/>
    <p:sldId id="319" r:id="rId14"/>
    <p:sldId id="320" r:id="rId15"/>
    <p:sldId id="347" r:id="rId16"/>
    <p:sldId id="265" r:id="rId17"/>
    <p:sldId id="266" r:id="rId18"/>
    <p:sldId id="334" r:id="rId19"/>
    <p:sldId id="316" r:id="rId20"/>
    <p:sldId id="336" r:id="rId21"/>
    <p:sldId id="349" r:id="rId22"/>
    <p:sldId id="348" r:id="rId23"/>
    <p:sldId id="350" r:id="rId24"/>
    <p:sldId id="339" r:id="rId25"/>
    <p:sldId id="338" r:id="rId26"/>
    <p:sldId id="268" r:id="rId27"/>
    <p:sldId id="272" r:id="rId28"/>
    <p:sldId id="273" r:id="rId29"/>
    <p:sldId id="275" r:id="rId30"/>
    <p:sldId id="276" r:id="rId31"/>
    <p:sldId id="277" r:id="rId32"/>
    <p:sldId id="279" r:id="rId33"/>
    <p:sldId id="340" r:id="rId34"/>
    <p:sldId id="351" r:id="rId35"/>
    <p:sldId id="341" r:id="rId36"/>
    <p:sldId id="342" r:id="rId37"/>
    <p:sldId id="343" r:id="rId38"/>
    <p:sldId id="344" r:id="rId39"/>
    <p:sldId id="345" r:id="rId40"/>
    <p:sldId id="346" r:id="rId41"/>
    <p:sldId id="282" r:id="rId42"/>
    <p:sldId id="283" r:id="rId43"/>
    <p:sldId id="284" r:id="rId44"/>
    <p:sldId id="285" r:id="rId45"/>
    <p:sldId id="335" r:id="rId46"/>
    <p:sldId id="326" r:id="rId47"/>
    <p:sldId id="318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301DC-0C2D-497B-B26A-9654E0050CB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8DF3C-0721-4B01-A38C-FFB12D1FC4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652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58654/?frame=2#p262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99661/?dst=100004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rcoi.net/hotline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8496944" cy="338437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ИТОГОВАЯ АТТЕСТАЦИЯ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ОБРАЗОВАТЕЛЬНЫМ ПРОГРАММАМ </a:t>
            </a:r>
            <a:b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ОСНОВНОГО </a:t>
            </a:r>
            <a:r>
              <a:rPr lang="ru-RU" sz="20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ОБЩЕГО ОБРАЗОВАНИЯ В 2014 ГОДУ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47664" y="4869160"/>
            <a:ext cx="6840760" cy="160040"/>
          </a:xfrm>
        </p:spPr>
        <p:txBody>
          <a:bodyPr>
            <a:normAutofit fontScale="25000" lnSpcReduction="20000"/>
          </a:bodyPr>
          <a:lstStyle/>
          <a:p>
            <a:endParaRPr lang="ru-RU" sz="1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04068" y="5414783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Заместители директора по УВР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Дёмкина Любовь Геннадиевна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Палатова Марина Георгиевна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8864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           МОУ средняя общеобразовательная школа «Перспектива»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городского округа </a:t>
            </a:r>
            <a:r>
              <a:rPr lang="ru-RU" b="1" dirty="0" err="1" smtClean="0">
                <a:solidFill>
                  <a:srgbClr val="002060"/>
                </a:solidFill>
              </a:rPr>
              <a:t>Власиха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Московской области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95936" y="640871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8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626824"/>
              </p:ext>
            </p:extLst>
          </p:nvPr>
        </p:nvGraphicFramePr>
        <p:xfrm>
          <a:off x="395536" y="1916830"/>
          <a:ext cx="8568952" cy="4530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223225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мая (ср) 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CEF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информационно-коммуникационные технологии (ИКТ), литература, обществознание, химия</a:t>
                      </a:r>
                    </a:p>
                  </a:txBody>
                  <a:tcPr>
                    <a:solidFill>
                      <a:srgbClr val="CEFEFE"/>
                    </a:solidFill>
                  </a:tcPr>
                </a:tc>
              </a:tr>
              <a:tr h="45030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мая (</a:t>
                      </a:r>
                      <a:r>
                        <a:rPr lang="ru-RU" sz="2400" b="1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CEF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>
                    <a:solidFill>
                      <a:srgbClr val="CEFEFE"/>
                    </a:solidFill>
                  </a:tcPr>
                </a:tc>
              </a:tr>
              <a:tr h="121724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июня (</a:t>
                      </a:r>
                      <a:r>
                        <a:rPr lang="ru-RU" sz="2400" b="1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CEF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география, иностранные языки, история, физика</a:t>
                      </a:r>
                    </a:p>
                  </a:txBody>
                  <a:tcPr>
                    <a:solidFill>
                      <a:srgbClr val="CEFEFE"/>
                    </a:solidFill>
                  </a:tcPr>
                </a:tc>
              </a:tr>
              <a:tr h="569713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июня (</a:t>
                      </a:r>
                      <a:r>
                        <a:rPr lang="ru-RU" sz="2400" b="1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пт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CEF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>
                    <a:solidFill>
                      <a:srgbClr val="CEFEFE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200" b="1" cap="all" dirty="0">
                <a:latin typeface="Arial" panose="020B0604020202020204" pitchFamily="34" charset="0"/>
                <a:cs typeface="Arial" panose="020B0604020202020204" pitchFamily="34" charset="0"/>
              </a:rPr>
              <a:t>Расписание ОГЭ</a:t>
            </a:r>
            <a: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ПЕРИОД</a:t>
            </a:r>
            <a:r>
              <a:rPr lang="ru-RU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1567935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1340768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лиц, повторно допущенных в текущем году к сдаче экзаменов по соответствующим учебным предметам в случаях, предусмотренных настоящим Порядком,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предусматриваются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сроки проведения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84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08720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проведением экзаменов по обязательным учебным предметам, сроки проведения которых установлены в соответствии с пунктом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настоящего Порядка, составляет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двух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</a:t>
            </a: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6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Повторно к сдаче ГИА по соответствующему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учебному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предмету</a:t>
            </a:r>
            <a:b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текущем году допускаются обучающиеся:</a:t>
            </a:r>
            <a:b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204864"/>
            <a:ext cx="8064895" cy="3921299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получившие на ГИА неудовлетворительный результат по одному из обязательных учебных предметов;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явившиеся на экзамены по уважительным причинам (болезнь или иные обстоятельства, подтвержденные документально);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завершившие выполнение экзаменационной работы по уважительным причинам (болезнь или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обстоятельства, подтвержденные документально);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02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55576" y="2348880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которых о нарушении установленного порядка проведения ГИА конфликтной комиссией была удовлетворена;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которых были аннулированы ГЭК в случае выявления фактов нарушений установленного порядка проведения ГИА, совершенных лицами, указанными в 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Ссылка на текущий документ"/>
              </a:rPr>
              <a:t>пункте 37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настоящего Порядка, или иными (неустановленными) лицами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Повторно к сдаче ГИА по соответствующему </a:t>
            </a:r>
            <a:b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учебному предмету</a:t>
            </a:r>
            <a:b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текущем году допускаются обучающиеся: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9063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916832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Обучающиеся, нарушившие установленный порядок проведения ОГЭ, в том числе удалённые с экзамена, повторно к сдаче экзаменов в текущем году по соответствующем учебным предметам не допускаются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08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ГИА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2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44824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Экзамены проводятся в ППЭ, места расположения которых утверждаются органами исполнительной власти субъектов Российской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 выделяется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отдельное рабочее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место.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аудитории выделяется место для личных вещей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2060848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экзамена участник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ОГЭ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прибывает в пункт проведения экзамена (далее - ППЭ) не менее чем за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минут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его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начала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ДОПУСКА В ППЭ</a:t>
            </a:r>
            <a:br>
              <a:rPr lang="ru-RU" alt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8208911" cy="4209331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endParaRPr lang="ru-RU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Сотрудники, осуществляющие охрану правопорядка, и (или) полиции совместно с организаторами проверяют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паспорт;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участника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ОГЭ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списках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распределения.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413011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отсутствия у обучающегося документа, удостоверяющего личность, он допускается в ППЭ после подтверждения его личности сопровождающим.</a:t>
            </a:r>
          </a:p>
        </p:txBody>
      </p:sp>
    </p:spTree>
    <p:extLst>
      <p:ext uri="{BB962C8B-B14F-4D97-AF65-F5344CB8AC3E}">
        <p14:creationId xmlns:p14="http://schemas.microsoft.com/office/powerpoint/2010/main" val="20602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2204864"/>
            <a:ext cx="8640960" cy="392129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«Об образовании в Российской Федерации» от 29.12.2012 № 273-ФЗ</a:t>
            </a: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аккредитации общественных наблюдателей от 28.06.2013 № 491</a:t>
            </a:r>
          </a:p>
          <a:p>
            <a:pPr marL="0" indent="0"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№1394 от 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25.12.2013 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"Об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государственной итоговой аттестации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программам основного общего образования" (зарегистрировано в Минюсте России 03.02.2014 N 31206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НОРМАТИВНЫЕ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ПРАВОВЫЕ АКТЫ ФЕДЕРАЛЬНЫЕ 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36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268760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сдается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самостоятельно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без помощи посторонних лиц.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экзамена на рабочем столе обучающегося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экзаменационных материалов, находятся: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ручка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удостоверяющий личность;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лекарства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питание (при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необходимости).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37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2132856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государственная аттестация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общеобразовательным предметам в субъектах Российской Федерации начинается в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местному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25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 ОГЭ</a:t>
            </a:r>
            <a:endParaRPr lang="ru-RU" sz="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235 </a:t>
            </a: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математике, русскому языку, литературе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 минут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физике, обществознанию, географии, химии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 минут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информатике 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126 минут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английскому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языку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минут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географии</a:t>
            </a:r>
          </a:p>
          <a:p>
            <a:pPr marL="0" indent="0" algn="just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экзаменов не включается время, выделенное на подготовительные мероприятия (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 обучающихся,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вскрытие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пакетов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экзаменационными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материалами, заполнение регистрационных полей экзаменационной работы, настройка технических средств).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3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492896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обучающихся с ограниченными возможностями здоровья, обучающихся детей-инвалидов, продолжительность ОГЭ увеличивается на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часа</a:t>
            </a:r>
          </a:p>
          <a:p>
            <a:pPr algn="just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204864"/>
            <a:ext cx="8640960" cy="4392488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математике: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справочные материалы, содержащие основные формулы курса математики, и выдаваемые вместе с работой,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линейку;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русскому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языку: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словари.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СРЕДСТВА, РАЗРЕШЕННЫЕ ДЛЯ ИСПОЛЬЗОВАНИЯ НА ЭКЗАМЕНЕ: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93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204864"/>
            <a:ext cx="8640960" cy="4392488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химии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непрограммируемым калькулятором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(периодическая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химических элементов Д.И Менделеева, таблица растворимости солей, кислот и оснований в воде и электрохимический ряд напряжений металлов будут вложены в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КИМ);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физике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непрограммируемым калькулятором 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линейкой;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непрограммируемым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калькулятором, линейкой, географическими атласами за 7, 8 и 9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линейкой.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СРЕДСТВА, РАЗРЕШЕННЫЕ ДЛЯ ИСПОЛЬЗОВАНИЯ НА ЭКЗАМЕНЕ: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0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980728"/>
            <a:ext cx="878497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экзамена также по желанию в ППЭ присутствуют представители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массовой информации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общественные наблюдатели, аккредитованные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установленном порядке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массовой информации присутствуют в аудиториях для проведения экзамена только до момента начала заполнения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регистрационных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полей экзаменационной работы.</a:t>
            </a: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наблюдатели свободно перемещаются по ППЭ. При этом в одной аудитории находится только один общественный наблюдатель.</a:t>
            </a:r>
          </a:p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3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628800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экзамена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общаться друг с другом, не могут свободно перемещаться по аудитории и ППЭ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экзамена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выходить из аудитории и перемещаться по ППЭ в сопровождении одного из организаторов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выходе из аудитории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оставляют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экзаменационные материалы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черновики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рабочем столе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1" y="1916832"/>
            <a:ext cx="8496944" cy="4209331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-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при себе средства связи, электронно-вычислительную технику, фото, аудио и видеоаппаратуру, справочные материалы, письменные заметки и иные средства хранения и передачи информации;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обучающимся, организаторам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ассистентам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техническим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специалистам - выносить из аудиторий и ППЭ экзаменационные материалы на бумажном или электронном носителях, фотографировать экзаменационные материалы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ППЭ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ЗАПРЕЩАЕТСЯ: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03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420888"/>
            <a:ext cx="7732381" cy="3705275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допустившие нарушение установленного порядка проведения ГИА, удаляются с экзамена.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обучающийся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здоровья или другим объективным причинам не завершает выполнение экзаменационной работы, то он досрочно покидает аудиторию.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УДАЛЕНИЕ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13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268760"/>
            <a:ext cx="85689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по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русскому языку и математике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(обязательные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предметы)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Экзамены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другим учебным предметам - литературе, физике, химии, биологии, географии, истории, обществознанию, иностранным языкам (английский, немецкий, французский и испанский языки), информатике и информационно-коммуникационным технологиям (ИКТ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сдают на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добровольной основе по своему выбору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 проводится в форме основного государственного экзамена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(ОГЭ).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36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ПРОВЕРКА </a:t>
            </a:r>
            <a:b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ЭКЗАМЕНАЦИОННЫХ РАБОТ </a:t>
            </a:r>
            <a:b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И ИХ ОЦЕНИВАНИЕ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36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3314" y="1700808"/>
            <a:ext cx="799288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и проверка экзаменационных работ занимает не более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десяти рабочих дней.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проведении ГИА в форме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ОГЭ используется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пятибалльная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черновиках и КИМ не обрабатываются и не проверяются.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16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600200"/>
            <a:ext cx="7702624" cy="3268960"/>
          </a:xfrm>
        </p:spPr>
        <p:txBody>
          <a:bodyPr>
            <a:normAutofit/>
          </a:bodyPr>
          <a:lstStyle/>
          <a:p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УТВЕРЖДЕНИЕ, ИЗМЕНЕНИЕ </a:t>
            </a:r>
            <a:b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И (ИЛИ) АННУЛИРОВАНИЕ РЕЗУЛЬТАТОВ  ГИА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653136"/>
            <a:ext cx="6400800" cy="14732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97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ПРИЁМ И РАССМОТРЕНИЕ АПЕЛЛЯЦИЙ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0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456937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нарушении установленного порядка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если конфликтной комиссией была удовлетворена апелляция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обучающегося, ГЭК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решение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аннулировании результата ГИА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данного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 по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соответствующему учебному предмету, а также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его допуске к ГИА в дополнительные сроки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несогласии с выставленными баллами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если конфликтной комиссией была удовлетворена апелляция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обучающегося, ГЭК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решение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изменении результата ГИА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протоколам конфликтной комиссии.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ВИДЫ АППЕЛЯЦИЙ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74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106" y="806986"/>
            <a:ext cx="86409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Конфликтная комиссия принимает в письменной форме апелляции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нарушении установленного порядка проведения ГИА по учебному предмету и (или) о несогласии с выставленными баллами в конфликтную комиссию.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Конфликтная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рассматривает апелляции по вопросам содержания и структуры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экзаменационных материалов по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учебным предметам, а также по вопросам, связанным с нарушением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требований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настоящего Порядка 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неправильного оформления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экзаменационной работы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 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(или) его родители 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(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законные представители)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при желании присутствуют при рассмотрении апелляции, а также общественные наблюдатели.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9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052736"/>
            <a:ext cx="878497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Апелляцию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установленного порядка проведения ГИА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 подает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проведения экзамена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соответствующему учебному предмету члену ГЭК,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покидая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ППЭ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рассмотрении апелляции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конфликтная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выносит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решений: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отклонении апелляции;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удовлетворении апелляции.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удовлетворении апелляции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экзамена,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процедуре которого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подана апелляция, аннулируется 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обучающемуся предоставляется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сдать экзамен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соответствующему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 предмету в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предусмотренный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расписанием ГИА.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72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916832"/>
            <a:ext cx="6912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Конфликтная комиссия рассматривает апелляцию о нарушении устанавливаемого порядка проведения ГИА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рабочих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момента ее поступления в конфликтную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комиссию</a:t>
            </a:r>
            <a:endParaRPr lang="ru-RU" sz="2400" dirty="0">
              <a:solidFill>
                <a:srgbClr val="002060"/>
              </a:solidFill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02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24744"/>
            <a:ext cx="83529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несогласии с выставленными баллами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подается в течение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рабочих дней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объявления результатов ГИА по соответствующему учебному предмету.</a:t>
            </a: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 апелляцию о несогласии с выставленными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баллами руководителю организации,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осуществляющую образовательную деятельность,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которой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были допущены в установленном порядке к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ГИА. </a:t>
            </a: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и их родители (законные представители) заблаговременно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информируются о времени, месте и порядке рассмотрения апелляций.</a:t>
            </a:r>
          </a:p>
          <a:p>
            <a:pPr algn="just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31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96752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рассмотрения апелляции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несогласии с выставленными баллами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конфликтная комиссия принимает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отклонении апелляции и сохранении выставленных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баллов;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удовлетворении апелляции 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выставлении других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баллов.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276873"/>
            <a:ext cx="7804389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ГИА допускаются обучающиеся, не имеющие академической задолженности и в полном объеме выполнившие учебный план или индивидуальный учебный план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(имеющие годовые отметки по всем учебным предметам учебного плана за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 не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ниже удовлетворительных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Участники ГИА</a:t>
            </a:r>
          </a:p>
        </p:txBody>
      </p:sp>
    </p:spTree>
    <p:extLst>
      <p:ext uri="{BB962C8B-B14F-4D97-AF65-F5344CB8AC3E}">
        <p14:creationId xmlns:p14="http://schemas.microsoft.com/office/powerpoint/2010/main" val="41176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348880"/>
            <a:ext cx="6624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Конфликтная комиссия рассматривает апелляцию о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несогласии с выставленными баллами в течение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четырех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дней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ее поступления в конфликтную комиссию</a:t>
            </a:r>
            <a:endParaRPr lang="ru-RU" sz="2400" dirty="0" smtClean="0">
              <a:solidFill>
                <a:srgbClr val="002060"/>
              </a:solidFill>
            </a:endParaRPr>
          </a:p>
          <a:p>
            <a:pPr algn="just"/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9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484784"/>
            <a:ext cx="87129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утверждения результаты ГИА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передаются в организации, осуществляющие образовательную деятельность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органы местного самоуправления, осуществляющие управление в сфере образования, учредителям и загранучреждениям для ознакомления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полученными ими результатами ГИА.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полученными ими результатами ГИА по учебному предмету осуществляется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 рабочих дней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их утверждения председателем ГЭК.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77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ОЦЕНКА </a:t>
            </a:r>
            <a:b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РЕЗУЛЬТАТОВ 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ГИА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7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340768"/>
            <a:ext cx="842493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ГИА признаются удовлетворительными в случае, если обучающийся по обязательным учебным предметам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набрал минимальное количество баллов.</a:t>
            </a: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если обучающийся получил на ГИА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неудовлетворительный результат по одному из обязательных учебных предметов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повторно к ГИА по данному предмету в текущем году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формах, устанавливаемых настоящим Порядком, в дополнительные сроки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3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628800"/>
            <a:ext cx="89289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Обучающимся, не прошедшим ГИА или получившим на ГИА неудовлетворительные результаты более чем по одному обязательному учебному предмету, либо получившим повторно неудовлетворительный результат по одному из этих предметов на ГИА в дополнительные сроки,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предоставляется право пройти ГИА по соответствующим учебным предметам не ранее чем через год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сроки и в формах, устанавливаемых настоящим Порядком. 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69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ПРОБНЫЙ ЭКЗАМЕН</a:t>
            </a:r>
            <a:b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РУССКИЙ ЯЗЫК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4АПРЕЛЯ  ИЛИ 5 АПРЕЛЯ 2014 ГОДА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73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99592" y="2348880"/>
            <a:ext cx="7380808" cy="377728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МО:</a:t>
            </a:r>
            <a:r>
              <a:rPr lang="ru-RU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9.00 до 18.00)</a:t>
            </a:r>
          </a:p>
          <a:p>
            <a:pPr marL="0" indent="0"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(498) 602-11-42</a:t>
            </a:r>
          </a:p>
          <a:p>
            <a:pPr marL="0" indent="0"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(498) 602-10-94</a:t>
            </a:r>
          </a:p>
          <a:p>
            <a:pPr marL="0" indent="0"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(498) 602-11-43</a:t>
            </a:r>
          </a:p>
          <a:p>
            <a:pPr marL="0" indent="0"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(498) 602-10-85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ru-RU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В муниципальных образованиях МО"/>
              </a:rPr>
              <a:t>В </a:t>
            </a: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В муниципальных образованиях МО"/>
              </a:rPr>
              <a:t>муниципальных образованиях МО</a:t>
            </a:r>
            <a:endParaRPr lang="ru-RU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округ </a:t>
            </a:r>
            <a:r>
              <a:rPr lang="ru-RU" sz="3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Власиха</a:t>
            </a:r>
            <a:endParaRPr lang="ru-RU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3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Ответственный: </a:t>
            </a:r>
            <a:r>
              <a:rPr lang="ru-RU" sz="3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Меховников</a:t>
            </a:r>
            <a:r>
              <a:rPr lang="ru-RU" sz="3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Вячеслав Юрьевич                         </a:t>
            </a:r>
          </a:p>
          <a:p>
            <a:pPr marL="0" indent="0">
              <a:buNone/>
              <a:defRPr/>
            </a:pPr>
            <a:r>
              <a:rPr lang="ru-RU" sz="3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Должность: начальник управления</a:t>
            </a:r>
          </a:p>
          <a:p>
            <a:pPr marL="0" indent="0">
              <a:buNone/>
              <a:defRPr/>
            </a:pPr>
            <a:r>
              <a:rPr lang="ru-RU" sz="3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8(495) 598-51-80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ГОРЯЧАЯ ЛИНИЯ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0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44824"/>
            <a:ext cx="820891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БЛАГОДАРИМ ЗА ВНИМАНИЕ!</a:t>
            </a:r>
            <a:endParaRPr lang="ru-RU" sz="3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8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052736"/>
            <a:ext cx="799288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Выбранные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учебные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указываются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 в заявлении.</a:t>
            </a: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до 1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марта 2014 года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подается в организацию, осуществляющую образовательную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деятельность.</a:t>
            </a:r>
          </a:p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9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96752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 (дополняют) перечень указанных в заявлении экзаменов при наличии у них уважительных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(болезни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иных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обстоятельств, подтвержденных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случае обучающийся подает заявление в ГЭК с указанием измененного перечня учебных предметов, по которым он планирует пройти ГИА, и причины изменения заявленного ранее перечня. Указанное заявление подается не позднее чем за месяц до начала соответствующих экзаменов.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92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информирования граждан о порядке проведения ГИА в средствах массовой информации,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официальных сайтах органов исполнительной власти субъектов Российской Федерации, осуществляющих государственное управление в сфере образования,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осуществляющих образовательную деятельность,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публикуется информация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сроках проведения ГИА -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 апреля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сроках, местах и порядке подачи и рассмотрения апелляций -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20 апреля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сроках, местах и порядке информирования о результатах ГИА -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20 апреля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rmAutofit/>
          </a:bodyPr>
          <a:lstStyle/>
          <a:p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проведения ГИА</a:t>
            </a:r>
          </a:p>
        </p:txBody>
      </p:sp>
    </p:spTree>
    <p:extLst>
      <p:ext uri="{BB962C8B-B14F-4D97-AF65-F5344CB8AC3E}">
        <p14:creationId xmlns:p14="http://schemas.microsoft.com/office/powerpoint/2010/main" val="278403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ОГЭ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ГВЭ на территории Российской Федерации и за ее пределами предусматривается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единое расписание экзаменов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каждому учебному предмету устанавливается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проведения экзаменов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обязательным учебным предметам начинается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25 мая текущего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Сроки и продолжительность проведения ГИА</a:t>
            </a:r>
          </a:p>
        </p:txBody>
      </p:sp>
    </p:spTree>
    <p:extLst>
      <p:ext uri="{BB962C8B-B14F-4D97-AF65-F5344CB8AC3E}">
        <p14:creationId xmlns:p14="http://schemas.microsoft.com/office/powerpoint/2010/main" val="3249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382934"/>
              </p:ext>
            </p:extLst>
          </p:nvPr>
        </p:nvGraphicFramePr>
        <p:xfrm>
          <a:off x="251520" y="2780928"/>
          <a:ext cx="871296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968"/>
              </a:tblGrid>
              <a:tr h="425523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ДОСРОЧНО 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 апреля</a:t>
                      </a:r>
                      <a:r>
                        <a:rPr lang="ru-RU" sz="24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8 мая</a:t>
                      </a:r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           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73762">
                <a:tc>
                  <a:txBody>
                    <a:bodyPr/>
                    <a:lstStyle/>
                    <a:p>
                      <a:pPr algn="ctr"/>
                      <a:endParaRPr lang="ru-RU" sz="240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ОСНОВНОЙ</a:t>
                      </a:r>
                      <a:r>
                        <a:rPr lang="ru-RU" sz="24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ПЕРИОД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3762"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СРОКИ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1474424"/>
          </a:xfrm>
        </p:spPr>
        <p:txBody>
          <a:bodyPr>
            <a:normAutofit/>
          </a:bodyPr>
          <a:lstStyle/>
          <a:p>
            <a:r>
              <a:rPr lang="ru-RU" sz="38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Расписание ОГЭ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2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737</TotalTime>
  <Words>1773</Words>
  <Application>Microsoft Office PowerPoint</Application>
  <PresentationFormat>Экран (4:3)</PresentationFormat>
  <Paragraphs>201</Paragraphs>
  <Slides>47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48" baseType="lpstr">
      <vt:lpstr>Волна</vt:lpstr>
      <vt:lpstr>    ГОСУДАРСТВЕННАЯ ИТОГОВАЯ АТТЕСТАЦИЯ   ПО ОБРАЗОВАТЕЛЬНЫМ ПРОГРАММАМ   ОСНОВНОГО ОБЩЕГО ОБРАЗОВАНИЯ В 2014 ГОДУ   </vt:lpstr>
      <vt:lpstr>НОРМАТИВНЫЕ ПРАВОВЫЕ АКТЫ ФЕДЕРАЛЬНЫЕ  ДОКУМЕНТЫ</vt:lpstr>
      <vt:lpstr>Презентация PowerPoint</vt:lpstr>
      <vt:lpstr>Участники ГИА</vt:lpstr>
      <vt:lpstr>Презентация PowerPoint</vt:lpstr>
      <vt:lpstr>Презентация PowerPoint</vt:lpstr>
      <vt:lpstr>Организация проведения ГИА</vt:lpstr>
      <vt:lpstr>Сроки и продолжительность проведения ГИА</vt:lpstr>
      <vt:lpstr>Расписание ОГЭ </vt:lpstr>
      <vt:lpstr>Расписание ОГЭ ОСНОВНОЙ ПЕРИОД </vt:lpstr>
      <vt:lpstr>Презентация PowerPoint</vt:lpstr>
      <vt:lpstr>Презентация PowerPoint</vt:lpstr>
      <vt:lpstr>Повторно к сдаче ГИА по соответствующему  учебному предмету в текущем году допускаются обучающиеся: </vt:lpstr>
      <vt:lpstr>Повторно к сдаче ГИА по соответствующему  учебному предмету в текущем году допускаются обучающиеся:</vt:lpstr>
      <vt:lpstr>Презентация PowerPoint</vt:lpstr>
      <vt:lpstr> ПРОВЕДЕНИЕ ГИА</vt:lpstr>
      <vt:lpstr>Презентация PowerPoint</vt:lpstr>
      <vt:lpstr>Презентация PowerPoint</vt:lpstr>
      <vt:lpstr>СХЕМА ДОПУСКА В ППЭ </vt:lpstr>
      <vt:lpstr>Презентация PowerPoint</vt:lpstr>
      <vt:lpstr>Презентация PowerPoint</vt:lpstr>
      <vt:lpstr>ПРОДОЛЖИТЕЛЬНОСТЬ ОГЭ</vt:lpstr>
      <vt:lpstr>Презентация PowerPoint</vt:lpstr>
      <vt:lpstr>СРЕДСТВА, РАЗРЕШЕННЫЕ ДЛЯ ИСПОЛЬЗОВАНИЯ НА ЭКЗАМЕНЕ:</vt:lpstr>
      <vt:lpstr>СРЕДСТВА, РАЗРЕШЕННЫЕ ДЛЯ ИСПОЛЬЗОВАНИЯ НА ЭКЗАМЕНЕ:</vt:lpstr>
      <vt:lpstr>Презентация PowerPoint</vt:lpstr>
      <vt:lpstr>Презентация PowerPoint</vt:lpstr>
      <vt:lpstr>В ППЭ ЗАПРЕЩАЕТСЯ:</vt:lpstr>
      <vt:lpstr>УДАЛЕНИЕ</vt:lpstr>
      <vt:lpstr>ПРОВЕРКА  ЭКЗАМЕНАЦИОННЫХ РАБОТ  И ИХ ОЦЕНИВАНИЕ</vt:lpstr>
      <vt:lpstr>Презентация PowerPoint</vt:lpstr>
      <vt:lpstr> УТВЕРЖДЕНИЕ, ИЗМЕНЕНИЕ  И (ИЛИ) АННУЛИРОВАНИЕ РЕЗУЛЬТАТОВ  ГИА </vt:lpstr>
      <vt:lpstr>ПРИЁМ И РАССМОТРЕНИЕ АПЕЛЛЯЦИЙ</vt:lpstr>
      <vt:lpstr>ВИДЫ АППЕЛЯЦИЙ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ОЦЕНКА  РЕЗУЛЬТАТОВ  ГИА</vt:lpstr>
      <vt:lpstr>Презентация PowerPoint</vt:lpstr>
      <vt:lpstr>Презентация PowerPoint</vt:lpstr>
      <vt:lpstr>ПРОБНЫЙ ЭКЗАМЕН РУССКИЙ ЯЗЫК</vt:lpstr>
      <vt:lpstr>ГОРЯЧАЯ ЛИНИЯ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Марина Георгиевна</cp:lastModifiedBy>
  <cp:revision>66</cp:revision>
  <dcterms:created xsi:type="dcterms:W3CDTF">2014-02-20T14:07:26Z</dcterms:created>
  <dcterms:modified xsi:type="dcterms:W3CDTF">2014-03-07T07:43:56Z</dcterms:modified>
</cp:coreProperties>
</file>