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  <p:sldMasterId id="2147484344" r:id="rId2"/>
  </p:sldMasterIdLst>
  <p:sldIdLst>
    <p:sldId id="256" r:id="rId3"/>
    <p:sldId id="258" r:id="rId4"/>
    <p:sldId id="262" r:id="rId5"/>
    <p:sldId id="266" r:id="rId6"/>
    <p:sldId id="260" r:id="rId7"/>
    <p:sldId id="259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DCCD6D4-DAA3-46B8-9232-436C91CFFE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6FA4B1E-CC7E-499C-B825-BB835B78F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D6D4-DAA3-46B8-9232-436C91CFFE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4B1E-CC7E-499C-B825-BB835B78F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D6D4-DAA3-46B8-9232-436C91CFFE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4B1E-CC7E-499C-B825-BB835B78F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99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68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4420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09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68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13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96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4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D6D4-DAA3-46B8-9232-436C91CFFE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4B1E-CC7E-499C-B825-BB835B78F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17401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2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2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D6D4-DAA3-46B8-9232-436C91CFFE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4B1E-CC7E-499C-B825-BB835B78F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D6D4-DAA3-46B8-9232-436C91CFFE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4B1E-CC7E-499C-B825-BB835B78F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CCD6D4-DAA3-46B8-9232-436C91CFFE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FA4B1E-CC7E-499C-B825-BB835B78F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DCCD6D4-DAA3-46B8-9232-436C91CFFE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6FA4B1E-CC7E-499C-B825-BB835B78F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D6D4-DAA3-46B8-9232-436C91CFFE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4B1E-CC7E-499C-B825-BB835B78F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D6D4-DAA3-46B8-9232-436C91CFFE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4B1E-CC7E-499C-B825-BB835B78F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D6D4-DAA3-46B8-9232-436C91CFFE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4B1E-CC7E-499C-B825-BB835B78F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DCCD6D4-DAA3-46B8-9232-436C91CFFED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6FA4B1E-CC7E-499C-B825-BB835B78F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20.02.2015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9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3744416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Batang" pitchFamily="18" charset="-127"/>
                <a:ea typeface="Batang" pitchFamily="18" charset="-127"/>
              </a:rPr>
              <a:t>ДЕТСТВО</a:t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atin typeface="Batang" pitchFamily="18" charset="-127"/>
                <a:ea typeface="Batang" pitchFamily="18" charset="-127"/>
              </a:rPr>
              <a:t>А.С.Пушкина</a:t>
            </a: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30" name="Picture 6" descr="http://www.diletant.ru/upload/medialibrary/018/018054a8f6e23db949e116dfa6608b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48680"/>
            <a:ext cx="4495800" cy="5991226"/>
          </a:xfrm>
          <a:prstGeom prst="rect">
            <a:avLst/>
          </a:prstGeom>
          <a:noFill/>
        </p:spPr>
      </p:pic>
      <p:pic>
        <p:nvPicPr>
          <p:cNvPr id="7170" name="Picture 2" descr="http://900igr.net/datai/literatura/JUzhnaja-ssylka-Pushkina/0003-006-Pushkin-rodilsja-v-Moskve-v-1799-god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2664296" cy="34725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3394720" cy="1589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Мама-Надежда Осиповна</a:t>
            </a:r>
            <a:endParaRPr lang="ru-RU" dirty="0"/>
          </a:p>
        </p:txBody>
      </p:sp>
      <p:pic>
        <p:nvPicPr>
          <p:cNvPr id="5" name="Содержимое 4" descr="18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708920"/>
            <a:ext cx="3744416" cy="3542432"/>
          </a:xfrm>
        </p:spPr>
      </p:pic>
      <p:pic>
        <p:nvPicPr>
          <p:cNvPr id="6" name="Содержимое 5" descr="60256932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2204864"/>
            <a:ext cx="3847068" cy="4525962"/>
          </a:xfrm>
        </p:spPr>
      </p:pic>
      <p:sp>
        <p:nvSpPr>
          <p:cNvPr id="8" name="Прямоугольник 7"/>
          <p:cNvSpPr/>
          <p:nvPr/>
        </p:nvSpPr>
        <p:spPr>
          <a:xfrm>
            <a:off x="4716016" y="764704"/>
            <a:ext cx="4176464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Отец</a:t>
            </a:r>
          </a:p>
          <a:p>
            <a:pPr algn="ctr"/>
            <a:r>
              <a:rPr lang="ru-RU" sz="3600" dirty="0" smtClean="0"/>
              <a:t>Сергей Львович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764704"/>
            <a:ext cx="4464496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Мать</a:t>
            </a:r>
          </a:p>
          <a:p>
            <a:pPr algn="ctr"/>
            <a:r>
              <a:rPr lang="ru-RU" sz="3600" dirty="0" smtClean="0"/>
              <a:t>Надежда Осиповна</a:t>
            </a:r>
            <a:endParaRPr lang="ru-RU" sz="36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900igr.net/datai/literatura/A.S.Pushkin/0006-007-Detej-v-seme-Pushkinykh-bylo-tr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3960440" cy="4554861"/>
          </a:xfrm>
          <a:prstGeom prst="rect">
            <a:avLst/>
          </a:prstGeom>
          <a:noFill/>
        </p:spPr>
      </p:pic>
      <p:pic>
        <p:nvPicPr>
          <p:cNvPr id="23556" name="Picture 4" descr="http://www.peremeny.ru/blog/wp-content/uploads/2012/06/pushkin_l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94828"/>
            <a:ext cx="3672408" cy="4749649"/>
          </a:xfrm>
          <a:prstGeom prst="rect">
            <a:avLst/>
          </a:prstGeom>
          <a:noFill/>
        </p:spPr>
      </p:pic>
      <p:sp>
        <p:nvSpPr>
          <p:cNvPr id="14" name="Горизонтальный свиток 13"/>
          <p:cNvSpPr/>
          <p:nvPr/>
        </p:nvSpPr>
        <p:spPr>
          <a:xfrm>
            <a:off x="332906" y="5301208"/>
            <a:ext cx="3744416" cy="1224136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Сестра  поэта 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Ольга Павлищева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4932040" y="567786"/>
            <a:ext cx="3816424" cy="1152128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Брат -Лев Пушкин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631242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   Мария Алексеевна </a:t>
            </a:r>
            <a:r>
              <a:rPr lang="ru-RU" sz="2800" dirty="0"/>
              <a:t>Ганнибал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 err="1" smtClean="0"/>
              <a:t>бабушкА</a:t>
            </a:r>
            <a:r>
              <a:rPr lang="ru-RU" sz="2800" dirty="0" smtClean="0"/>
              <a:t> </a:t>
            </a:r>
            <a:r>
              <a:rPr lang="ru-RU" sz="2800" dirty="0"/>
              <a:t>по матери)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10601"/>
            <a:ext cx="3551833" cy="4382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36853"/>
            <a:ext cx="3168352" cy="38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7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04-002-V-ikh-dome-sobiralis-poety-khudozhniki-muzykant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681454"/>
            <a:ext cx="4100264" cy="2902804"/>
          </a:xfrm>
        </p:spPr>
      </p:pic>
      <p:pic>
        <p:nvPicPr>
          <p:cNvPr id="13" name="Содержимое 12" descr="0004-004-Detstvo-v-Moskv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12060" y="3829050"/>
            <a:ext cx="4038600" cy="3028950"/>
          </a:xfrm>
        </p:spPr>
      </p:pic>
      <p:sp>
        <p:nvSpPr>
          <p:cNvPr id="11" name="Облако 10"/>
          <p:cNvSpPr/>
          <p:nvPr/>
        </p:nvSpPr>
        <p:spPr>
          <a:xfrm>
            <a:off x="-66639" y="4278746"/>
            <a:ext cx="3600400" cy="227687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в родовом имении </a:t>
            </a:r>
            <a:r>
              <a:rPr lang="ru-RU" b="1" dirty="0" smtClean="0"/>
              <a:t>Михайловское</a:t>
            </a:r>
            <a:r>
              <a:rPr lang="ru-RU" dirty="0" smtClean="0"/>
              <a:t> он побывал только в юности</a:t>
            </a: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3347864" y="387032"/>
            <a:ext cx="3528392" cy="223224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Захаров</a:t>
            </a:r>
            <a:r>
              <a:rPr lang="ru-RU" dirty="0" smtClean="0"/>
              <a:t>о - имение </a:t>
            </a:r>
            <a:r>
              <a:rPr lang="ru-RU" dirty="0"/>
              <a:t>бабушки со стороны матери Марии Алексеевны Ганнибал. 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2987824" y="3306638"/>
            <a:ext cx="3312368" cy="194421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 1805-10 годах Пушкины жили в Захарове каждое лето – с мая по сентябрь. </a:t>
            </a:r>
          </a:p>
        </p:txBody>
      </p:sp>
      <p:pic>
        <p:nvPicPr>
          <p:cNvPr id="9" name="Picture 3" descr="C:\Users\User\Desktop\лита\загруженное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58" y="389964"/>
            <a:ext cx="351663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4536504" cy="150189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Няня-Яковлева Арина Родионовна</a:t>
            </a:r>
            <a:endParaRPr lang="ru-RU" sz="3600" dirty="0"/>
          </a:p>
        </p:txBody>
      </p:sp>
      <p:pic>
        <p:nvPicPr>
          <p:cNvPr id="7" name="Содержимое 6" descr="23255253_1208780965_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2348880"/>
            <a:ext cx="3312368" cy="4248472"/>
          </a:xfrm>
        </p:spPr>
      </p:pic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718304" y="2276872"/>
            <a:ext cx="4041775" cy="431784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Подруга дней моих суровых,</a:t>
            </a:r>
            <a:br>
              <a:rPr lang="ru-RU" dirty="0" smtClean="0"/>
            </a:br>
            <a:r>
              <a:rPr lang="ru-RU" dirty="0" smtClean="0"/>
              <a:t>Голубка дряхлая моя!</a:t>
            </a:r>
            <a:br>
              <a:rPr lang="ru-RU" dirty="0" smtClean="0"/>
            </a:br>
            <a:r>
              <a:rPr lang="ru-RU" dirty="0" smtClean="0"/>
              <a:t>Одна в глуши лесов сосновых</a:t>
            </a:r>
            <a:br>
              <a:rPr lang="ru-RU" dirty="0" smtClean="0"/>
            </a:br>
            <a:r>
              <a:rPr lang="ru-RU" dirty="0" smtClean="0"/>
              <a:t>Давно, давно ты ждёшь меня.</a:t>
            </a:r>
            <a:br>
              <a:rPr lang="ru-RU" dirty="0" smtClean="0"/>
            </a:br>
            <a:r>
              <a:rPr lang="ru-RU" dirty="0" smtClean="0"/>
              <a:t>Ты под окном своей светлицы</a:t>
            </a:r>
            <a:br>
              <a:rPr lang="ru-RU" dirty="0" smtClean="0"/>
            </a:br>
            <a:r>
              <a:rPr lang="ru-RU" dirty="0" smtClean="0"/>
              <a:t>Горюешь, будто на часах,</a:t>
            </a:r>
            <a:br>
              <a:rPr lang="ru-RU" dirty="0" smtClean="0"/>
            </a:br>
            <a:r>
              <a:rPr lang="ru-RU" dirty="0" smtClean="0"/>
              <a:t>И медлят поминутно спицы</a:t>
            </a:r>
            <a:br>
              <a:rPr lang="ru-RU" dirty="0" smtClean="0"/>
            </a:br>
            <a:r>
              <a:rPr lang="ru-RU" dirty="0" smtClean="0"/>
              <a:t>В твоих наморщенных руках.</a:t>
            </a:r>
            <a:br>
              <a:rPr lang="ru-RU" dirty="0" smtClean="0"/>
            </a:br>
            <a:r>
              <a:rPr lang="ru-RU" dirty="0" smtClean="0"/>
              <a:t>Глядишь в забытые вороты</a:t>
            </a:r>
            <a:br>
              <a:rPr lang="ru-RU" dirty="0" smtClean="0"/>
            </a:br>
            <a:r>
              <a:rPr lang="ru-RU" dirty="0" smtClean="0"/>
              <a:t>На чёрный отдалённый путь;</a:t>
            </a:r>
            <a:br>
              <a:rPr lang="ru-RU" dirty="0" smtClean="0"/>
            </a:br>
            <a:r>
              <a:rPr lang="ru-RU" dirty="0" smtClean="0"/>
              <a:t>Тоска, предчувствия, заботы</a:t>
            </a:r>
            <a:br>
              <a:rPr lang="ru-RU" dirty="0" smtClean="0"/>
            </a:br>
            <a:r>
              <a:rPr lang="ru-RU" dirty="0" smtClean="0"/>
              <a:t>Теснят твою всечасно грудь.</a:t>
            </a:r>
            <a:br>
              <a:rPr lang="ru-RU" dirty="0" smtClean="0"/>
            </a:br>
            <a:r>
              <a:rPr lang="ru-RU" dirty="0" smtClean="0"/>
              <a:t>То чудится тебе ……….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H="1">
            <a:off x="8736775" y="6582727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Содержимое 4" descr="aspushkin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44824"/>
            <a:ext cx="5400600" cy="45365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22413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/>
              <a:t>Сказки  </a:t>
            </a:r>
            <a:br>
              <a:rPr lang="ru-RU" sz="2800" dirty="0" smtClean="0"/>
            </a:br>
            <a:r>
              <a:rPr lang="ru-RU" sz="2800" dirty="0" smtClean="0"/>
              <a:t>няни                  </a:t>
            </a:r>
            <a:endParaRPr lang="ru-RU" sz="2800" dirty="0"/>
          </a:p>
        </p:txBody>
      </p:sp>
      <p:pic>
        <p:nvPicPr>
          <p:cNvPr id="21510" name="Picture 6" descr="http://900igr.net/datas/literatura/A.S.Pushkin/0011-011-Nastojaschim-kladom-byla-dlja-Pushkina-kazhdaja-skazka-ego-dobroj-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844824"/>
            <a:ext cx="3384375" cy="4536504"/>
          </a:xfrm>
          <a:prstGeom prst="rect">
            <a:avLst/>
          </a:prstGeom>
          <a:noFill/>
        </p:spPr>
      </p:pic>
      <p:sp>
        <p:nvSpPr>
          <p:cNvPr id="9" name="Солнце 8"/>
          <p:cNvSpPr/>
          <p:nvPr/>
        </p:nvSpPr>
        <p:spPr>
          <a:xfrm>
            <a:off x="5148064" y="1412776"/>
            <a:ext cx="1440160" cy="1296144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kirianova.org/images/SPB_images/5spb/spb5_lic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848872" cy="5785741"/>
          </a:xfrm>
          <a:prstGeom prst="rect">
            <a:avLst/>
          </a:prstGeom>
          <a:noFill/>
        </p:spPr>
      </p:pic>
      <p:sp>
        <p:nvSpPr>
          <p:cNvPr id="10" name="Рамка 9"/>
          <p:cNvSpPr/>
          <p:nvPr/>
        </p:nvSpPr>
        <p:spPr>
          <a:xfrm>
            <a:off x="0" y="476672"/>
            <a:ext cx="9144000" cy="6381328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 12 лет А.С. Пушкин был отправлен в Царскосельский лицей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0" y="908720"/>
            <a:ext cx="4608512" cy="3240360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Вот так и закончилось детство великого поэта А.С.Пушкина и начались студенческие годы.</a:t>
            </a:r>
            <a:endParaRPr lang="ru-RU" sz="2800" dirty="0"/>
          </a:p>
        </p:txBody>
      </p:sp>
      <p:pic>
        <p:nvPicPr>
          <p:cNvPr id="8" name="Содержимое 7" descr="1319029705_7-pho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196752"/>
            <a:ext cx="4179040" cy="5400600"/>
          </a:xfrm>
        </p:spPr>
      </p:pic>
      <p:pic>
        <p:nvPicPr>
          <p:cNvPr id="25604" name="Picture 4" descr="http://go3.imgsmail.ru/imgpreview?key=22850a6d6b837709&amp;mb=imgdb_preview_6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40000">
            <a:off x="2065206" y="3720977"/>
            <a:ext cx="2316523" cy="31246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Город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91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Городская</vt:lpstr>
      <vt:lpstr>Трек</vt:lpstr>
      <vt:lpstr>ДЕТСТВО А.С.Пушкина</vt:lpstr>
      <vt:lpstr>Мама-Надежда Осиповна</vt:lpstr>
      <vt:lpstr>Презентация PowerPoint</vt:lpstr>
      <vt:lpstr>   Мария Алексеевна Ганнибал   (бабушкА по матери)</vt:lpstr>
      <vt:lpstr>Презентация PowerPoint</vt:lpstr>
      <vt:lpstr>Няня-Яковлева Арина Родионовна</vt:lpstr>
      <vt:lpstr>Сказки   няни                 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ДЕТСТВО А.С.Пушкина</dc:title>
  <dc:creator>1</dc:creator>
  <cp:lastModifiedBy>user</cp:lastModifiedBy>
  <cp:revision>36</cp:revision>
  <dcterms:created xsi:type="dcterms:W3CDTF">2014-10-31T12:14:05Z</dcterms:created>
  <dcterms:modified xsi:type="dcterms:W3CDTF">2015-02-20T06:56:50Z</dcterms:modified>
</cp:coreProperties>
</file>