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D9F34-6663-4C8D-A6B9-80B739D2FCC1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9A6E2-ADC3-4994-A878-491A048C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8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Традиционная для Астафьева – пастораль. Мотив дороги: вокзал и поезд, где происходит встреча героев,</a:t>
            </a:r>
            <a:r>
              <a:rPr lang="ru-RU" baseline="0" dirty="0" smtClean="0"/>
              <a:t> позволяет увидеть Сергея Митрофановича пастухом/пастырем. Его помощь новобранцам рождена сердечной зоркостью.</a:t>
            </a:r>
          </a:p>
          <a:p>
            <a:r>
              <a:rPr lang="ru-RU" baseline="0" dirty="0" smtClean="0"/>
              <a:t>Война показана в воспоминаниях героя, но тем не менее это основное событие, она не только калечит его тело, но и (после сцены с казнью гестаповца ранит душу) переписывает судьбу заново. </a:t>
            </a:r>
          </a:p>
          <a:p>
            <a:r>
              <a:rPr lang="ru-RU" baseline="0" dirty="0" smtClean="0"/>
              <a:t>Герой после войны ежегодно посещает </a:t>
            </a:r>
            <a:r>
              <a:rPr lang="ru-RU" baseline="0" dirty="0" err="1" smtClean="0"/>
              <a:t>медиц.освидетельствование</a:t>
            </a:r>
            <a:r>
              <a:rPr lang="ru-RU" baseline="0" dirty="0" smtClean="0"/>
              <a:t>. Люди, занятые ненужной работой, не замечают его увечий. Не видят нужд и боли тех, кто истребил на земле главное Зло – фашизм.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11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Простая сибирская природа, врачующая душу героя, искалеченного войной. Даже память стала возвращаться, когда</a:t>
            </a:r>
            <a:r>
              <a:rPr lang="ru-RU" baseline="0" dirty="0" smtClean="0"/>
              <a:t> герой смотрел на полевые цветы.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53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Труд по умножению на земле счастья, добра и гармонии. Тема любви и тема природы в рассказе – это две врачующие силы. Тема любви раскрывается в разных сюжетных линиях: отношение между</a:t>
            </a:r>
            <a:r>
              <a:rPr lang="ru-RU" baseline="0" dirty="0" smtClean="0"/>
              <a:t> девушками и новобранцами, отношения между Сергеем и </a:t>
            </a:r>
            <a:r>
              <a:rPr lang="ru-RU" baseline="0" dirty="0" err="1" smtClean="0"/>
              <a:t>Паней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143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Сергей и </a:t>
            </a:r>
            <a:r>
              <a:rPr lang="ru-RU" dirty="0" err="1" smtClean="0"/>
              <a:t>Паня</a:t>
            </a:r>
            <a:r>
              <a:rPr lang="ru-RU" dirty="0" smtClean="0"/>
              <a:t> бережно выхаживают другу друга после войны – выхаживают свои души в сторону совершенства. Нежные отношения между ними, </a:t>
            </a:r>
            <a:r>
              <a:rPr lang="ru-RU" dirty="0" err="1" smtClean="0"/>
              <a:t>Паня</a:t>
            </a:r>
            <a:r>
              <a:rPr lang="ru-RU" dirty="0" smtClean="0"/>
              <a:t> понимает, что для него главное, чтобы все на земле были счастливы. Всю силу их любви можно выразить только в песне. Такой любви не страшна смерть.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128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1966 - 1967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32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любви и верности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4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По-настоящему герой</a:t>
            </a:r>
            <a:r>
              <a:rPr lang="ru-RU" baseline="0" dirty="0" smtClean="0"/>
              <a:t> собирает вокруг себя новобранцев песней.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19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Еще  ребята,  слушавшие Сергея Митрофановича, изумлялись, думали о том,</a:t>
            </a:r>
          </a:p>
          <a:p>
            <a:r>
              <a:rPr lang="ru-RU" dirty="0" smtClean="0"/>
              <a:t>что  надо  бы  с таким голосом и умением петь  ему не здесь.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1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Какую судьбу прочили молодому солдату Сергею? Что произошло?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22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Казнь совершается возле церкви – нарушается заповедь «Не убий!»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469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Он еще не все узнавал  и  слышал, говорил заикаясь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354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контуженная  память  устала, перегружена уже впечатлениями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541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Родная для героя Пихтовка рассматривается как пространство сокровенного бытия. Пихтовке, мирной жизни представлена война. Война представлена в двух ракурсах: первый война как работа, второй – хаотическая бездна, сминающая человеческую душу (сцена казни агента гестапо). Герой прошел через войну, через</a:t>
            </a:r>
            <a:r>
              <a:rPr lang="ru-RU" baseline="0" dirty="0" smtClean="0"/>
              <a:t> все круги ада, он познал ожесточение и смерть, но сохранил себя.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9A6E2-ADC3-4994-A878-491A048C527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9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Виктор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Астафьев.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«Ясным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ли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днем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</a:rPr>
              <a:t>» (1966-1967)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Памяти великого русского певца Александра Пирогова</a:t>
            </a:r>
          </a:p>
        </p:txBody>
      </p:sp>
    </p:spTree>
    <p:extLst>
      <p:ext uri="{BB962C8B-B14F-4D97-AF65-F5344CB8AC3E}">
        <p14:creationId xmlns:p14="http://schemas.microsoft.com/office/powerpoint/2010/main" val="71399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природы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Всякий раз, когда приходилось идти от Пихтовки в поселок одному, </a:t>
            </a:r>
            <a:r>
              <a:rPr lang="ru-RU" dirty="0" smtClean="0"/>
              <a:t>Сергей Митрофанович </a:t>
            </a:r>
            <a:r>
              <a:rPr lang="ru-RU" dirty="0"/>
              <a:t>заново переживал свое возвращение с войны.</a:t>
            </a:r>
          </a:p>
          <a:p>
            <a:pPr marL="0" indent="0">
              <a:buNone/>
            </a:pPr>
            <a:r>
              <a:rPr lang="ru-RU" dirty="0"/>
              <a:t>     Меж </a:t>
            </a:r>
            <a:r>
              <a:rPr lang="ru-RU" dirty="0" err="1"/>
              <a:t>листовника</a:t>
            </a:r>
            <a:r>
              <a:rPr lang="ru-RU" dirty="0"/>
              <a:t> темнели таившиеся до времени ели, пихты, насеянные </a:t>
            </a:r>
            <a:r>
              <a:rPr lang="ru-RU" dirty="0" smtClean="0"/>
              <a:t>сосны и </a:t>
            </a:r>
            <a:r>
              <a:rPr lang="ru-RU" dirty="0"/>
              <a:t>лиственницы. Они  уже  начинали  давить собой густой  и  хилый  осинник  и</a:t>
            </a:r>
          </a:p>
          <a:p>
            <a:pPr marL="0" indent="0">
              <a:buNone/>
            </a:pPr>
            <a:r>
              <a:rPr lang="ru-RU" dirty="0" err="1"/>
              <a:t>березник</a:t>
            </a:r>
            <a:r>
              <a:rPr lang="ru-RU" dirty="0"/>
              <a:t>.  Только  липы не  давали  угнетать  себя.  Вперегонки  с </a:t>
            </a:r>
            <a:r>
              <a:rPr lang="ru-RU" dirty="0" smtClean="0"/>
              <a:t>хвойником настойчиво  </a:t>
            </a:r>
            <a:r>
              <a:rPr lang="ru-RU" dirty="0"/>
              <a:t>тянулись  они  ввысь,  скручивали  ветви,  извертывались черными</a:t>
            </a:r>
          </a:p>
          <a:p>
            <a:pPr marL="0" indent="0">
              <a:buNone/>
            </a:pPr>
            <a:r>
              <a:rPr lang="ru-RU" dirty="0"/>
              <a:t>стволами, но места своего не уступали.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10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люди живы?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Оттого, что  у Сергея  Митрофановича  не  было  детей,  он  всех  </a:t>
            </a:r>
            <a:r>
              <a:rPr lang="ru-RU" dirty="0" smtClean="0"/>
              <a:t>ребят чувствовал </a:t>
            </a:r>
            <a:r>
              <a:rPr lang="ru-RU" dirty="0"/>
              <a:t>своими, и постоянная тревога за них не покидала его. Скорей </a:t>
            </a:r>
            <a:r>
              <a:rPr lang="ru-RU" dirty="0" smtClean="0"/>
              <a:t>всего получалось  </a:t>
            </a:r>
            <a:r>
              <a:rPr lang="ru-RU" dirty="0"/>
              <a:t>так  потому,  что  на  фронте  он уверил себя,  будто война  </a:t>
            </a:r>
            <a:r>
              <a:rPr lang="ru-RU" dirty="0" smtClean="0"/>
              <a:t>эта последняя </a:t>
            </a:r>
            <a:r>
              <a:rPr lang="ru-RU" dirty="0"/>
              <a:t>и его  увечья  и муки тоже последние. </a:t>
            </a:r>
            <a:r>
              <a:rPr lang="ru-RU" b="1" dirty="0"/>
              <a:t>Не может быть, думалось ему</a:t>
            </a:r>
            <a:r>
              <a:rPr lang="ru-RU" b="1" dirty="0" smtClean="0"/>
              <a:t>, чтобы </a:t>
            </a:r>
            <a:r>
              <a:rPr lang="ru-RU" b="1" dirty="0"/>
              <a:t>после такого побоища и самоистребления люди не поумнели.</a:t>
            </a:r>
          </a:p>
          <a:p>
            <a:pPr marL="0" indent="0">
              <a:buNone/>
            </a:pPr>
            <a:r>
              <a:rPr lang="ru-RU" dirty="0"/>
              <a:t>     Он  верил, и вера эта прибавляла  ему и  всем окопникам сил - тем, </a:t>
            </a:r>
            <a:r>
              <a:rPr lang="ru-RU" dirty="0" smtClean="0"/>
              <a:t>кого они </a:t>
            </a:r>
            <a:r>
              <a:rPr lang="ru-RU" dirty="0"/>
              <a:t>нарожают, неведомо будет чувство страха,  злобы и ненависти.  </a:t>
            </a:r>
            <a:r>
              <a:rPr lang="ru-RU" b="1" dirty="0"/>
              <a:t>Жизнь </a:t>
            </a:r>
            <a:r>
              <a:rPr lang="ru-RU" b="1" dirty="0" smtClean="0"/>
              <a:t>свою употреблять </a:t>
            </a:r>
            <a:r>
              <a:rPr lang="ru-RU" b="1" dirty="0"/>
              <a:t>они  будут  только на добрые,  разумные  дела.  Ведь  она  </a:t>
            </a:r>
            <a:r>
              <a:rPr lang="ru-RU" b="1" dirty="0" smtClean="0"/>
              <a:t>такая короткая</a:t>
            </a:r>
            <a:r>
              <a:rPr lang="ru-RU" b="1" dirty="0"/>
              <a:t>, человеческая жизнь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758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отцов 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40160"/>
            <a:ext cx="8229600" cy="26208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  радио  однажды  </a:t>
            </a:r>
            <a:r>
              <a:rPr lang="ru-RU" dirty="0" smtClean="0"/>
              <a:t>выступал какой-то </a:t>
            </a:r>
            <a:r>
              <a:rPr lang="ru-RU" dirty="0"/>
              <a:t>заслуженный старичок. Чего он нес! И не ценит-то молодежь ничего, </a:t>
            </a:r>
            <a:r>
              <a:rPr lang="ru-RU" dirty="0" smtClean="0"/>
              <a:t>и старших-то </a:t>
            </a:r>
            <a:r>
              <a:rPr lang="ru-RU" dirty="0"/>
              <a:t>не  уважает, и забыла-то она,  неблагодарная,  чем ее обеспечили</a:t>
            </a:r>
            <a:r>
              <a:rPr lang="ru-RU" dirty="0" smtClean="0"/>
              <a:t>, чего </a:t>
            </a:r>
            <a:r>
              <a:rPr lang="ru-RU" dirty="0"/>
              <a:t>ей понастроили...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861048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"Но что ж ты, старый  хрен, хотел, чтоб и они тоже голышом ходили? </a:t>
            </a:r>
            <a:r>
              <a:rPr lang="ru-RU" sz="2400" dirty="0" smtClean="0"/>
              <a:t>Чтоб недоедали</a:t>
            </a:r>
            <a:r>
              <a:rPr lang="ru-RU" sz="2400" dirty="0"/>
              <a:t>,  недосыпали, кормили бы по баракам вшей и клопов?  Почему </a:t>
            </a:r>
            <a:r>
              <a:rPr lang="ru-RU" sz="2400" dirty="0" smtClean="0"/>
              <a:t>делаешь вид</a:t>
            </a:r>
            <a:r>
              <a:rPr lang="ru-RU" sz="2400" dirty="0"/>
              <a:t>. будто  все  хорошее  дал детям ты, а  худое  к ним с неба  свалилось? </a:t>
            </a:r>
            <a:r>
              <a:rPr lang="ru-RU" sz="2400" dirty="0" smtClean="0"/>
              <a:t>И честишь  </a:t>
            </a:r>
            <a:r>
              <a:rPr lang="ru-RU" sz="2400" dirty="0"/>
              <a:t>молодняк  таким  манером,  ровно  не  твои  они  дети,  а  </a:t>
            </a:r>
            <a:r>
              <a:rPr lang="ru-RU" sz="2400" dirty="0" smtClean="0"/>
              <a:t>какие-то подкидыши</a:t>
            </a:r>
            <a:r>
              <a:rPr lang="ru-RU" sz="2400" dirty="0"/>
              <a:t>?.."</a:t>
            </a:r>
          </a:p>
        </p:txBody>
      </p:sp>
    </p:spTree>
    <p:extLst>
      <p:ext uri="{BB962C8B-B14F-4D97-AF65-F5344CB8AC3E}">
        <p14:creationId xmlns:p14="http://schemas.microsoft.com/office/powerpoint/2010/main" val="3778033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отцов 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Вот если б все люди </a:t>
            </a:r>
            <a:r>
              <a:rPr lang="ru-RU" dirty="0" smtClean="0"/>
              <a:t>- от  </a:t>
            </a:r>
            <a:r>
              <a:rPr lang="ru-RU" dirty="0"/>
              <a:t>поселка, где делают фанеру,  до тех мест,  </a:t>
            </a:r>
            <a:r>
              <a:rPr lang="ru-RU" dirty="0" smtClean="0"/>
              <a:t>где </a:t>
            </a:r>
            <a:r>
              <a:rPr lang="ru-RU" dirty="0" err="1" smtClean="0"/>
              <a:t>сотворяют</a:t>
            </a:r>
            <a:r>
              <a:rPr lang="ru-RU" dirty="0" smtClean="0"/>
              <a:t> </a:t>
            </a:r>
            <a:r>
              <a:rPr lang="ru-RU" dirty="0"/>
              <a:t>атомные бомбы,- </a:t>
            </a:r>
            <a:r>
              <a:rPr lang="ru-RU" b="1" dirty="0"/>
              <a:t>всех детей на земле считали  родными</a:t>
            </a:r>
            <a:r>
              <a:rPr lang="ru-RU" dirty="0"/>
              <a:t>,  да </a:t>
            </a:r>
            <a:r>
              <a:rPr lang="ru-RU" dirty="0" smtClean="0"/>
              <a:t>говорили бы </a:t>
            </a:r>
            <a:r>
              <a:rPr lang="ru-RU" dirty="0"/>
              <a:t>с ними честно и  прямо, не куражась, тогда  и молодые не выламывались бы</a:t>
            </a:r>
            <a:r>
              <a:rPr lang="ru-RU" dirty="0" smtClean="0"/>
              <a:t>, глядишь</a:t>
            </a:r>
            <a:r>
              <a:rPr lang="ru-RU" dirty="0"/>
              <a:t>,  чтили  бы  как надо  старших  за правду  и честность, а не за </a:t>
            </a:r>
            <a:r>
              <a:rPr lang="ru-RU" dirty="0" smtClean="0"/>
              <a:t>одни только </a:t>
            </a:r>
            <a:r>
              <a:rPr lang="ru-RU" dirty="0"/>
              <a:t>раны, страдания и прокорм.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751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любви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ведь так вроде бы и не сказал ни разу, что </a:t>
            </a:r>
            <a:r>
              <a:rPr lang="ru-RU" dirty="0" smtClean="0"/>
              <a:t>люблю </a:t>
            </a:r>
            <a:r>
              <a:rPr lang="ru-RU" dirty="0"/>
              <a:t>тебя</a:t>
            </a:r>
            <a:r>
              <a:rPr lang="ru-RU" dirty="0" smtClean="0"/>
              <a:t>?</a:t>
            </a:r>
          </a:p>
          <a:p>
            <a:r>
              <a:rPr lang="ru-RU" dirty="0"/>
              <a:t>Вот так вот проживешь жизнь, а главного-то и не сделаешь.</a:t>
            </a:r>
          </a:p>
        </p:txBody>
      </p:sp>
    </p:spTree>
    <p:extLst>
      <p:ext uri="{BB962C8B-B14F-4D97-AF65-F5344CB8AC3E}">
        <p14:creationId xmlns:p14="http://schemas.microsoft.com/office/powerpoint/2010/main" val="28626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таланте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Воевать и </a:t>
            </a:r>
            <a:r>
              <a:rPr lang="ru-RU" dirty="0" err="1"/>
              <a:t>робить</a:t>
            </a:r>
            <a:r>
              <a:rPr lang="ru-RU" dirty="0"/>
              <a:t> каждый </a:t>
            </a:r>
            <a:r>
              <a:rPr lang="ru-RU" dirty="0" smtClean="0"/>
              <a:t>человек может</a:t>
            </a:r>
            <a:r>
              <a:rPr lang="ru-RU" dirty="0"/>
              <a:t>. А  талан богом даден. Зачем  он  даден? Для дела  даден.  На </a:t>
            </a:r>
            <a:r>
              <a:rPr lang="ru-RU" dirty="0" smtClean="0"/>
              <a:t>утешенье страждущих</a:t>
            </a:r>
            <a:r>
              <a:rPr lang="ru-RU" dirty="0"/>
              <a:t>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339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памяти о войне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Такие звезды  бывают  лишь  осенями, вызревшие, еще  не остывшие от лета. Покой был на земле. Спал поселок. Спали люди.  И где-то в чужой стороне  вечным  сном  спал орудийный расчет,  много орудийных расчетов. Из  тлеющих солдатских тел  </a:t>
            </a:r>
            <a:r>
              <a:rPr lang="ru-RU" dirty="0" err="1"/>
              <a:t>выпадывали</a:t>
            </a:r>
            <a:r>
              <a:rPr lang="ru-RU" dirty="0"/>
              <a:t> осколки и, звякая по костям, скатывались они в темное нутро земли.</a:t>
            </a:r>
          </a:p>
          <a:p>
            <a:pPr marL="0" indent="0">
              <a:buNone/>
            </a:pPr>
            <a:r>
              <a:rPr lang="ru-RU" dirty="0"/>
              <a:t>     </a:t>
            </a:r>
            <a:r>
              <a:rPr lang="ru-RU" b="1" dirty="0"/>
              <a:t>Отяжеленная  металлом и кровью  многих войн, земля безропотно принимала осколки, глушила отзвуки битв собою.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03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Война калечит человека</a:t>
            </a:r>
            <a:endParaRPr lang="ru-RU" b="1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Баба, наша русская баба,  не может бросить мужа в увечье. Здорового </a:t>
            </a:r>
            <a:r>
              <a:rPr lang="ru-RU" dirty="0" smtClean="0"/>
              <a:t>- может</a:t>
            </a:r>
            <a:r>
              <a:rPr lang="ru-RU" dirty="0"/>
              <a:t>, </a:t>
            </a:r>
            <a:r>
              <a:rPr lang="ru-RU" dirty="0" err="1"/>
              <a:t>сгульнуть</a:t>
            </a:r>
            <a:r>
              <a:rPr lang="ru-RU" dirty="0"/>
              <a:t>, если невтерпеж,- может, а калеку и сироту </a:t>
            </a:r>
            <a:r>
              <a:rPr lang="ru-RU" dirty="0" err="1"/>
              <a:t>спокинуть</a:t>
            </a:r>
            <a:r>
              <a:rPr lang="ru-RU" dirty="0"/>
              <a:t> - нет</a:t>
            </a:r>
            <a:r>
              <a:rPr lang="ru-RU" dirty="0" smtClean="0"/>
              <a:t>! Потому </a:t>
            </a:r>
            <a:r>
              <a:rPr lang="ru-RU" dirty="0"/>
              <a:t>как баба наша во веки веков - человек!</a:t>
            </a:r>
          </a:p>
          <a:p>
            <a:pPr marL="0" indent="0">
              <a:buNone/>
            </a:pPr>
            <a:r>
              <a:rPr lang="ru-RU" dirty="0" smtClean="0"/>
              <a:t>(Из </a:t>
            </a:r>
            <a:r>
              <a:rPr lang="ru-RU" dirty="0"/>
              <a:t>разговора с </a:t>
            </a:r>
            <a:r>
              <a:rPr lang="ru-RU" dirty="0" smtClean="0"/>
              <a:t>призывниками)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50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искусства на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Ясным ли </a:t>
            </a:r>
            <a:r>
              <a:rPr lang="ru-RU" dirty="0" smtClean="0"/>
              <a:t>днем,</a:t>
            </a:r>
          </a:p>
          <a:p>
            <a:pPr marL="0" indent="0">
              <a:buNone/>
            </a:pPr>
            <a:r>
              <a:rPr lang="ru-RU" dirty="0" smtClean="0"/>
              <a:t>Или </a:t>
            </a:r>
            <a:r>
              <a:rPr lang="ru-RU" dirty="0"/>
              <a:t>ночью угрюмою...</a:t>
            </a:r>
          </a:p>
          <a:p>
            <a:pPr marL="0" indent="0">
              <a:buNone/>
            </a:pPr>
            <a:r>
              <a:rPr lang="ru-RU" dirty="0"/>
              <a:t>Все о тебе я мечтаю и думаю</a:t>
            </a:r>
            <a:r>
              <a:rPr lang="ru-RU" dirty="0" smtClean="0"/>
              <a:t>...</a:t>
            </a:r>
          </a:p>
          <a:p>
            <a:pPr marL="0" indent="0">
              <a:buNone/>
            </a:pPr>
            <a:r>
              <a:rPr lang="ru-RU" dirty="0" smtClean="0"/>
              <a:t>Кто-то </a:t>
            </a:r>
            <a:r>
              <a:rPr lang="ru-RU" dirty="0"/>
              <a:t>тебя приласкает?</a:t>
            </a:r>
          </a:p>
          <a:p>
            <a:pPr marL="0" indent="0">
              <a:buNone/>
            </a:pPr>
            <a:r>
              <a:rPr lang="ru-RU" dirty="0" smtClean="0"/>
              <a:t>Кто-то </a:t>
            </a:r>
            <a:r>
              <a:rPr lang="ru-RU" dirty="0"/>
              <a:t>тебя приголубит?</a:t>
            </a:r>
          </a:p>
          <a:p>
            <a:pPr marL="0" indent="0">
              <a:buNone/>
            </a:pPr>
            <a:r>
              <a:rPr lang="ru-RU" dirty="0" smtClean="0"/>
              <a:t>М-милой </a:t>
            </a:r>
            <a:r>
              <a:rPr lang="ru-RU" dirty="0"/>
              <a:t>своей назовет?..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43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Пение героя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голосе  </a:t>
            </a:r>
            <a:r>
              <a:rPr lang="ru-RU" dirty="0"/>
              <a:t>его,  без пьяной мужицкой дикости, но и  без лощености</a:t>
            </a:r>
            <a:r>
              <a:rPr lang="ru-RU" dirty="0" smtClean="0"/>
              <a:t>, угадывался </a:t>
            </a:r>
            <a:r>
              <a:rPr lang="ru-RU" dirty="0"/>
              <a:t>весь характер, вся его душа  -  приветная и уступчивая. </a:t>
            </a:r>
            <a:r>
              <a:rPr lang="ru-RU" b="1" dirty="0"/>
              <a:t>Он  </a:t>
            </a:r>
            <a:r>
              <a:rPr lang="ru-RU" b="1" dirty="0" smtClean="0"/>
              <a:t>давал рассмотреть  </a:t>
            </a:r>
            <a:r>
              <a:rPr lang="ru-RU" b="1" dirty="0"/>
              <a:t>всего себя оттого,  что не было в  нем хлама,  темени, </a:t>
            </a:r>
            <a:r>
              <a:rPr lang="ru-RU" b="1" dirty="0" smtClean="0"/>
              <a:t>потайных закоулков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Полуприщуренный</a:t>
            </a:r>
            <a:r>
              <a:rPr lang="ru-RU" dirty="0"/>
              <a:t> взгляд его, смягченный временем, усталостью и </a:t>
            </a:r>
            <a:r>
              <a:rPr lang="ru-RU" dirty="0" smtClean="0"/>
              <a:t>тем пониманием </a:t>
            </a:r>
            <a:r>
              <a:rPr lang="ru-RU" dirty="0"/>
              <a:t>жизни,  которое  дается людям, познавшим  ожесточение  и  смерть</a:t>
            </a:r>
            <a:r>
              <a:rPr lang="ru-RU" dirty="0" smtClean="0"/>
              <a:t>, пробуждал  </a:t>
            </a:r>
            <a:r>
              <a:rPr lang="ru-RU" dirty="0"/>
              <a:t>в людях светлую печаль, снимал  с сердца горькую накипь </a:t>
            </a:r>
            <a:r>
              <a:rPr lang="ru-RU" dirty="0" smtClean="0"/>
              <a:t>житейских будней</a:t>
            </a:r>
            <a:r>
              <a:rPr lang="ru-RU" dirty="0"/>
              <a:t>.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Слушая  </a:t>
            </a:r>
            <a:r>
              <a:rPr lang="ru-RU" dirty="0"/>
              <a:t>Сергея  Митрофановича,  </a:t>
            </a:r>
            <a:r>
              <a:rPr lang="ru-RU" b="1" dirty="0"/>
              <a:t>человек переставал  быть  одиноким</a:t>
            </a:r>
            <a:r>
              <a:rPr lang="ru-RU" b="1" dirty="0" smtClean="0"/>
              <a:t>, ощущал </a:t>
            </a:r>
            <a:r>
              <a:rPr lang="ru-RU" b="1" dirty="0"/>
              <a:t>потребность в братстве, хотел, чтоб его любили и он бы любил кого-то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8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таланте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Никто не разбрасывается своими талантами так, как русские люди. </a:t>
            </a:r>
            <a:r>
              <a:rPr lang="ru-RU" dirty="0" smtClean="0"/>
              <a:t>Сколько их</a:t>
            </a:r>
            <a:r>
              <a:rPr lang="ru-RU" dirty="0"/>
              <a:t>, наших  соловьев,  </a:t>
            </a:r>
            <a:r>
              <a:rPr lang="ru-RU" dirty="0" err="1"/>
              <a:t>испелось</a:t>
            </a:r>
            <a:r>
              <a:rPr lang="ru-RU" dirty="0"/>
              <a:t> на ямщицком облучке,  в  солдатском строю,  </a:t>
            </a:r>
            <a:r>
              <a:rPr lang="ru-RU" dirty="0" smtClean="0"/>
              <a:t>в пьяном  </a:t>
            </a:r>
            <a:r>
              <a:rPr lang="ru-RU" dirty="0"/>
              <a:t>застолье, в таежном </a:t>
            </a:r>
            <a:r>
              <a:rPr lang="ru-RU" dirty="0" smtClean="0"/>
              <a:t>одиночестве </a:t>
            </a:r>
            <a:r>
              <a:rPr lang="ru-RU" dirty="0" err="1"/>
              <a:t>позатерялось</a:t>
            </a:r>
            <a:r>
              <a:rPr lang="ru-RU" dirty="0"/>
              <a:t> в российской глухомани</a:t>
            </a:r>
            <a:r>
              <a:rPr lang="ru-RU" dirty="0" smtClean="0"/>
              <a:t>? Кто </a:t>
            </a:r>
            <a:r>
              <a:rPr lang="ru-RU" dirty="0"/>
              <a:t>сочтет?!</a:t>
            </a:r>
          </a:p>
          <a:p>
            <a:pPr marL="0" indent="0">
              <a:buNone/>
            </a:pPr>
            <a:r>
              <a:rPr lang="ru-RU" dirty="0"/>
              <a:t>     Только  случай, только  слепая удача зачерпнет иной раз из моря </a:t>
            </a:r>
            <a:r>
              <a:rPr lang="ru-RU" dirty="0" smtClean="0"/>
              <a:t>русских талантов </a:t>
            </a:r>
            <a:r>
              <a:rPr lang="ru-RU" dirty="0"/>
              <a:t>одну-другую каплю...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48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Война ранит душу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…в </a:t>
            </a:r>
            <a:r>
              <a:rPr lang="ru-RU" dirty="0"/>
              <a:t>обеденный перерыв  на  </a:t>
            </a:r>
            <a:r>
              <a:rPr lang="ru-RU" dirty="0" smtClean="0"/>
              <a:t>площади </a:t>
            </a:r>
            <a:r>
              <a:rPr lang="ru-RU" b="1" dirty="0" smtClean="0"/>
              <a:t>возле </a:t>
            </a:r>
            <a:r>
              <a:rPr lang="ru-RU" b="1" dirty="0"/>
              <a:t>церкви вешали человека</a:t>
            </a:r>
            <a:r>
              <a:rPr lang="ru-RU" dirty="0"/>
              <a:t> - тайного агента гестапо, как было оповещено  </a:t>
            </a:r>
            <a:r>
              <a:rPr lang="ru-RU" b="1" dirty="0" smtClean="0"/>
              <a:t>с алтаря</a:t>
            </a:r>
            <a:r>
              <a:rPr lang="ru-RU" dirty="0" smtClean="0"/>
              <a:t> </a:t>
            </a:r>
            <a:r>
              <a:rPr lang="ru-RU" dirty="0"/>
              <a:t>тем же лейтенантом с бакенбардами.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/>
              <a:t>…Груша </a:t>
            </a:r>
            <a:r>
              <a:rPr lang="ru-RU" dirty="0"/>
              <a:t>дрогнула, сук изогнулся, и все поймали взглядом этот сук.</a:t>
            </a:r>
          </a:p>
          <a:p>
            <a:pPr marL="0" indent="0">
              <a:buNone/>
            </a:pPr>
            <a:r>
              <a:rPr lang="ru-RU" dirty="0"/>
              <a:t>     Он выдержал.</a:t>
            </a:r>
          </a:p>
          <a:p>
            <a:pPr marL="0" indent="0">
              <a:buNone/>
            </a:pPr>
            <a:r>
              <a:rPr lang="ru-RU" dirty="0"/>
              <a:t>     Только сыпанулись сверху  плоды.  Ударяясь  о ствол  дерева  и о </a:t>
            </a:r>
            <a:r>
              <a:rPr lang="ru-RU" dirty="0" smtClean="0"/>
              <a:t>голову дергающегося  </a:t>
            </a:r>
            <a:r>
              <a:rPr lang="ru-RU" dirty="0"/>
              <a:t>человека,  упали   груши  на  старый   булыжник  и   разбились</a:t>
            </a:r>
          </a:p>
          <a:p>
            <a:pPr marL="0" indent="0">
              <a:buNone/>
            </a:pPr>
            <a:r>
              <a:rPr lang="ru-RU" dirty="0"/>
              <a:t>кляксами...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71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Возвращение с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Ему  в радость была каждая травинка, каждый куст, каждая птичка, каждый</a:t>
            </a:r>
          </a:p>
          <a:p>
            <a:pPr marL="0" indent="0">
              <a:buNone/>
            </a:pPr>
            <a:r>
              <a:rPr lang="ru-RU" dirty="0"/>
              <a:t>жучок и </a:t>
            </a:r>
            <a:r>
              <a:rPr lang="ru-RU" dirty="0" err="1"/>
              <a:t>муравьишка</a:t>
            </a:r>
            <a:r>
              <a:rPr lang="ru-RU" dirty="0"/>
              <a:t>. Год провалявшись на койке с отшибленными памятью, языком</a:t>
            </a:r>
          </a:p>
          <a:p>
            <a:pPr marL="0" indent="0">
              <a:buNone/>
            </a:pPr>
            <a:r>
              <a:rPr lang="ru-RU" dirty="0"/>
              <a:t>и слухом, он наглядеться  не мог на тот мир, который ему сызнова открывался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69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 контузии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Увидел в зарослях опушки  бодяк, долго стоял,  вспоминая  его, колючий</a:t>
            </a:r>
            <a:r>
              <a:rPr lang="ru-RU" dirty="0" smtClean="0"/>
              <a:t>, нахально  </a:t>
            </a:r>
            <a:r>
              <a:rPr lang="ru-RU" dirty="0"/>
              <a:t>цветущий,  и  не вспомнил, огорчился.  Ястребинку,  козлобородник, осот, </a:t>
            </a:r>
            <a:r>
              <a:rPr lang="ru-RU" dirty="0" smtClean="0"/>
              <a:t>бородавник</a:t>
            </a:r>
            <a:r>
              <a:rPr lang="ru-RU" dirty="0"/>
              <a:t>, пуговичник, крестовник, </a:t>
            </a:r>
            <a:r>
              <a:rPr lang="ru-RU" dirty="0" err="1"/>
              <a:t>яковку</a:t>
            </a:r>
            <a:r>
              <a:rPr lang="ru-RU" dirty="0"/>
              <a:t>, череду - не вспомнил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/>
              <a:t>Кульбаба</a:t>
            </a:r>
            <a:r>
              <a:rPr lang="ru-RU" dirty="0"/>
              <a:t>! </a:t>
            </a:r>
            <a:r>
              <a:rPr lang="ru-RU" dirty="0" err="1"/>
              <a:t>Кульбаба</a:t>
            </a:r>
            <a:r>
              <a:rPr lang="ru-RU" dirty="0"/>
              <a:t>! - и ринулся на костылях в  чащу, запутался, упал. Лежа на брюхе, сорвал худой, сорный цветок, нюхать его взялся.</a:t>
            </a:r>
          </a:p>
        </p:txBody>
      </p:sp>
    </p:spTree>
    <p:extLst>
      <p:ext uri="{BB962C8B-B14F-4D97-AF65-F5344CB8AC3E}">
        <p14:creationId xmlns:p14="http://schemas.microsoft.com/office/powerpoint/2010/main" val="314686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природы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Он мял в руках  сено</a:t>
            </a:r>
            <a:r>
              <a:rPr lang="ru-RU" dirty="0" smtClean="0"/>
              <a:t>, нюхал</a:t>
            </a:r>
            <a:r>
              <a:rPr lang="ru-RU" dirty="0"/>
              <a:t>. И взгляд его оживлялся.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217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1319</Words>
  <Application>Microsoft Office PowerPoint</Application>
  <PresentationFormat>Экран (4:3)</PresentationFormat>
  <Paragraphs>83</Paragraphs>
  <Slides>16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Виктор Астафьев. «Ясным ли днем» (1966-1967)</vt:lpstr>
      <vt:lpstr>Война калечит человека</vt:lpstr>
      <vt:lpstr>Влияние искусства на человека</vt:lpstr>
      <vt:lpstr>Пение героя</vt:lpstr>
      <vt:lpstr>О таланте</vt:lpstr>
      <vt:lpstr>Война ранит душу</vt:lpstr>
      <vt:lpstr>Возвращение с войны</vt:lpstr>
      <vt:lpstr>После контузии</vt:lpstr>
      <vt:lpstr>Тема природы</vt:lpstr>
      <vt:lpstr>Тема природы</vt:lpstr>
      <vt:lpstr>Чем люди живы?</vt:lpstr>
      <vt:lpstr>Проблема отцов и детей</vt:lpstr>
      <vt:lpstr>Проблема отцов и детей</vt:lpstr>
      <vt:lpstr>Тема любви</vt:lpstr>
      <vt:lpstr>О таланте</vt:lpstr>
      <vt:lpstr>Тема памяти о войне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13</cp:revision>
  <dcterms:created xsi:type="dcterms:W3CDTF">2014-11-09T15:21:07Z</dcterms:created>
  <dcterms:modified xsi:type="dcterms:W3CDTF">2014-11-13T15:53:29Z</dcterms:modified>
</cp:coreProperties>
</file>