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052736"/>
            <a:ext cx="8305800" cy="1224136"/>
          </a:xfrm>
        </p:spPr>
        <p:txBody>
          <a:bodyPr>
            <a:noAutofit/>
          </a:bodyPr>
          <a:lstStyle/>
          <a:p>
            <a:r>
              <a:rPr lang="ru-RU" sz="3200" dirty="0" smtClean="0"/>
              <a:t>И. А. Бунин.</a:t>
            </a:r>
            <a:br>
              <a:rPr lang="ru-RU" sz="3200" dirty="0" smtClean="0"/>
            </a:br>
            <a:r>
              <a:rPr lang="ru-RU" sz="3200" dirty="0" smtClean="0"/>
              <a:t>Слово о писателе.</a:t>
            </a:r>
            <a:br>
              <a:rPr lang="ru-RU" sz="3200" dirty="0" smtClean="0"/>
            </a:br>
            <a:r>
              <a:rPr lang="ru-RU" sz="3200" dirty="0" smtClean="0"/>
              <a:t>Проблема рассказа «Кавказ»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2420888"/>
            <a:ext cx="8305800" cy="242191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user\Desktop\0_4efa1_eca1c7f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420888"/>
            <a:ext cx="4566260" cy="4005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548680"/>
            <a:ext cx="7931224" cy="1656184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"Нет, не пейзаж влечет меня, </a:t>
            </a:r>
            <a:br>
              <a:rPr lang="ru-RU" sz="2000" dirty="0" smtClean="0"/>
            </a:br>
            <a:r>
              <a:rPr lang="ru-RU" sz="2000" dirty="0" smtClean="0"/>
              <a:t>Не </a:t>
            </a:r>
            <a:r>
              <a:rPr lang="ru-RU" sz="2000" dirty="0" smtClean="0"/>
              <a:t> </a:t>
            </a:r>
            <a:r>
              <a:rPr lang="ru-RU" sz="2000" dirty="0" err="1" smtClean="0"/>
              <a:t>кpаски</a:t>
            </a:r>
            <a:r>
              <a:rPr lang="ru-RU" sz="2000" dirty="0" smtClean="0"/>
              <a:t> </a:t>
            </a:r>
            <a:r>
              <a:rPr lang="ru-RU" sz="2000" dirty="0" smtClean="0"/>
              <a:t>я </a:t>
            </a:r>
            <a:r>
              <a:rPr lang="ru-RU" sz="2000" dirty="0" smtClean="0"/>
              <a:t>стpемлюсь</a:t>
            </a:r>
            <a:r>
              <a:rPr lang="ru-RU" sz="2000" dirty="0" smtClean="0"/>
              <a:t> подметить, </a:t>
            </a:r>
            <a:br>
              <a:rPr lang="ru-RU" sz="2000" dirty="0" smtClean="0"/>
            </a:br>
            <a:r>
              <a:rPr lang="ru-RU" sz="2000" dirty="0" smtClean="0"/>
              <a:t>А то, что в этих </a:t>
            </a:r>
            <a:r>
              <a:rPr lang="ru-RU" sz="2000" dirty="0" smtClean="0"/>
              <a:t>кpасках</a:t>
            </a:r>
            <a:r>
              <a:rPr lang="ru-RU" sz="2000" dirty="0" smtClean="0"/>
              <a:t> светит,- </a:t>
            </a:r>
            <a:br>
              <a:rPr lang="ru-RU" sz="2000" dirty="0" smtClean="0"/>
            </a:br>
            <a:r>
              <a:rPr lang="ru-RU" sz="2000" dirty="0" smtClean="0"/>
              <a:t>Любовь и </a:t>
            </a:r>
            <a:r>
              <a:rPr lang="ru-RU" sz="2000" dirty="0" smtClean="0"/>
              <a:t>pадость</a:t>
            </a:r>
            <a:r>
              <a:rPr lang="ru-RU" sz="2000" dirty="0" smtClean="0"/>
              <a:t> бытия." </a:t>
            </a:r>
            <a:br>
              <a:rPr lang="ru-RU" sz="2000" dirty="0" smtClean="0"/>
            </a:br>
            <a:r>
              <a:rPr lang="ru-RU" sz="2000" dirty="0" smtClean="0"/>
              <a:t>И. </a:t>
            </a:r>
            <a:r>
              <a:rPr lang="ru-RU" sz="2000" dirty="0" smtClean="0"/>
              <a:t>Бунин</a:t>
            </a:r>
            <a:endParaRPr lang="ru-RU" sz="2000" dirty="0"/>
          </a:p>
        </p:txBody>
      </p:sp>
      <p:pic>
        <p:nvPicPr>
          <p:cNvPr id="2050" name="Picture 2" descr="C:\Users\user\Desktop\124647_q_200x26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771800" y="2204864"/>
            <a:ext cx="3240360" cy="374441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052464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bg1"/>
                </a:solidFill>
              </a:rPr>
              <a:t>Книга рассказов "Темные аллеи" собиралась восемь лет, с 1937 по 1945 год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r>
              <a:rPr lang="ru-RU" dirty="0" smtClean="0"/>
              <a:t>  </a:t>
            </a:r>
            <a:r>
              <a:rPr lang="ru-RU" sz="2200" dirty="0" smtClean="0">
                <a:solidFill>
                  <a:schemeClr val="bg1"/>
                </a:solidFill>
              </a:rPr>
              <a:t>Бунин работал над книгой запоем. Эта работа спасала его душу и сознание от хаоса и ужаса мира. В этом царстве ненависти он собственноручно воздвигал храм любви.</a:t>
            </a:r>
            <a:r>
              <a:rPr lang="ru-RU" dirty="0" smtClean="0"/>
              <a:t> 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user\Desktop\978517034452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04864"/>
            <a:ext cx="2880320" cy="389153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075" name="Picture 3" descr="C:\Users\user\Desktop\0008-007-Tjomnye-alle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204864"/>
            <a:ext cx="2616776" cy="388843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/>
              <a:t>В чем счастье и несчастье героев? Как об этом говорит начало и концовка рассказа?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Как объяснить концовку рассказа? Что делал герой перед тем, как уйти из жизни?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Кто виноват в произошедшей трагедии? Кого осуждает автор и осуждает ли?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Смогут ли эти люди быть впоследствии счастливы?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Почему, как вы думаете, </a:t>
            </a:r>
            <a:r>
              <a:rPr lang="ru-RU" sz="2800" dirty="0" err="1" smtClean="0"/>
              <a:t>герои-ня</a:t>
            </a:r>
            <a:r>
              <a:rPr lang="ru-RU" sz="2800" dirty="0" smtClean="0"/>
              <a:t> не могла расстаться со своим мужем, не обманывая его?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800" dirty="0" smtClean="0"/>
              <a:t>Зачем, по-вашему, Бунин так подробно описывает действия героя перед тем, как совершить самоубийство?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Можете ли вы оправдать поступок мужа героини? А объяснить?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Чем похожи рассказ Чехова «О любви» и Бунина «Кавказ»?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Чью любовь можно назвать обманутой?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-963488"/>
            <a:ext cx="8219256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Проблема  </a:t>
            </a:r>
            <a:r>
              <a:rPr lang="ru-RU" sz="2000" dirty="0" smtClean="0">
                <a:solidFill>
                  <a:schemeClr val="bg1"/>
                </a:solidFill>
              </a:rPr>
              <a:t>рассказа “Кавказ”: </a:t>
            </a:r>
            <a:r>
              <a:rPr lang="ru-RU" sz="2000" dirty="0" smtClean="0">
                <a:solidFill>
                  <a:schemeClr val="bg1"/>
                </a:solidFill>
              </a:rPr>
              <a:t> любовь </a:t>
            </a:r>
            <a:r>
              <a:rPr lang="ru-RU" sz="2000" dirty="0" smtClean="0">
                <a:solidFill>
                  <a:schemeClr val="bg1"/>
                </a:solidFill>
              </a:rPr>
              <a:t>– это </a:t>
            </a:r>
            <a:r>
              <a:rPr lang="ru-RU" sz="2000" dirty="0" smtClean="0">
                <a:solidFill>
                  <a:schemeClr val="bg1"/>
                </a:solidFill>
              </a:rPr>
              <a:t> необыкновенная  сила</a:t>
            </a:r>
            <a:r>
              <a:rPr lang="ru-RU" sz="2000" dirty="0" smtClean="0">
                <a:solidFill>
                  <a:schemeClr val="bg1"/>
                </a:solidFill>
              </a:rPr>
              <a:t>. Любовь </a:t>
            </a:r>
            <a:r>
              <a:rPr lang="ru-RU" sz="2000" dirty="0" smtClean="0">
                <a:solidFill>
                  <a:schemeClr val="bg1"/>
                </a:solidFill>
              </a:rPr>
              <a:t> не  только </a:t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большое  счастье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smtClean="0">
                <a:solidFill>
                  <a:schemeClr val="bg1"/>
                </a:solidFill>
              </a:rPr>
              <a:t> выпавшее  на  долю  человека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smtClean="0">
                <a:solidFill>
                  <a:schemeClr val="bg1"/>
                </a:solidFill>
              </a:rPr>
              <a:t> но  и  чувство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smtClean="0">
                <a:solidFill>
                  <a:schemeClr val="bg1"/>
                </a:solidFill>
              </a:rPr>
              <a:t> которое  очень  часто </a:t>
            </a:r>
            <a:r>
              <a:rPr lang="ru-RU" sz="2000" dirty="0" smtClean="0">
                <a:solidFill>
                  <a:schemeClr val="bg1"/>
                </a:solidFill>
              </a:rPr>
              <a:t>приносит </a:t>
            </a:r>
            <a:r>
              <a:rPr lang="ru-RU" sz="2000" dirty="0" smtClean="0">
                <a:solidFill>
                  <a:schemeClr val="bg1"/>
                </a:solidFill>
              </a:rPr>
              <a:t> страдание  и  боль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5117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844824"/>
            <a:ext cx="34290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Текст 1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5" name="Picture 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99592" y="1628800"/>
            <a:ext cx="3072955" cy="376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Содержимое 15"/>
          <p:cNvSpPr>
            <a:spLocks noGrp="1"/>
          </p:cNvSpPr>
          <p:nvPr>
            <p:ph sz="quarter" idx="4"/>
          </p:nvPr>
        </p:nvSpPr>
        <p:spPr>
          <a:xfrm>
            <a:off x="4645025" y="1556793"/>
            <a:ext cx="4041775" cy="39604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То встреча, то опять разлука.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То счастье в сердце, то тоска,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То ревности жестокой мука,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Как ты, любовь, порой горька!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Любовь - жестокая игра.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Для сердца -просто мука.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Любовь -то счастье, то хандра,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То встреча, то разлука.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Любовь, ну пощади, молю,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Устав от мук невольно.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Всем сердцем я его люблю,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Но как же это больно!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</TotalTime>
  <Words>176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И. А. Бунин. Слово о писателе. Проблема рассказа «Кавказ»</vt:lpstr>
      <vt:lpstr>"Нет, не пейзаж влечет меня,  Не  кpаски я стpемлюсь подметить,  А то, что в этих кpасках светит,-  Любовь и pадость бытия."  И. Бунин</vt:lpstr>
      <vt:lpstr>Книга рассказов "Темные аллеи" собиралась восемь лет, с 1937 по 1945 год.  Бунин работал над книгой запоем. Эта работа спасала его душу и сознание от хаоса и ужаса мира. В этом царстве ненависти он собственноручно воздвигал храм любви. </vt:lpstr>
      <vt:lpstr>Слайд 4</vt:lpstr>
      <vt:lpstr>Слайд 5</vt:lpstr>
      <vt:lpstr>         Проблема  рассказа “Кавказ”:  любовь – это  необыкновенная  сила. Любовь  не  только   большое  счастье,  выпавшее  на  долю  человека,  но  и  чувство,  которое  очень  часто приносит  страдание  и  боль.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И. А. Бунин. Слово о писателе. Проблема рассказа «Кавказ»</dc:title>
  <dc:creator>EVGEN</dc:creator>
  <cp:lastModifiedBy>user</cp:lastModifiedBy>
  <cp:revision>5</cp:revision>
  <dcterms:created xsi:type="dcterms:W3CDTF">2015-02-24T12:14:35Z</dcterms:created>
  <dcterms:modified xsi:type="dcterms:W3CDTF">2015-02-24T13:01:46Z</dcterms:modified>
</cp:coreProperties>
</file>