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13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610" autoAdjust="0"/>
    <p:restoredTop sz="95596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C0E6A6-7F7D-4022-AE4F-40070F7D1D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3931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2D015-5A11-4487-99FB-49809C15B99A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65150"/>
            <a:ext cx="76200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311275"/>
            <a:ext cx="7620000" cy="44132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19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19075"/>
            <a:ext cx="2181225" cy="5495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8125" y="219075"/>
            <a:ext cx="6391275" cy="5495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32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58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3388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16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47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09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5331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7820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4899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19075"/>
            <a:ext cx="87249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E%20%D0%B4%D0%B5%D1%82%D0%B5%D0%B9&amp;noreask=1&amp;pos=231&amp;rpt=simage&amp;lr=11048&amp;img_url=http%3A%2F%2Fwww.edu.cap.ru%2Fhome%2F3701%2Fped%2520sostav%2Fltnb.jpg" TargetMode="External"/><Relationship Id="rId3" Type="http://schemas.openxmlformats.org/officeDocument/2006/relationships/hyperlink" Target="http://images.yandex.ru/yandsearch?source=wiz&amp;fp=3&amp;uinfo=ww-1905-wh-936-fw-1680-fh-598-pd-1&amp;p=3&amp;text=%D1%81%D0%BE%D0%B2%D0%B5%D1%82%D1%8B%20%D1%80%D0%BE%D0%B4%D0%B8%D1%82%D0%B5%D0%BB%D1%8F%D0%BC%20%D0%BF%D0%BE%20%D0%B2%D0%BE%D1%81%D0%BF%D0%B8%D1%82%D0%B0%D0%BD%D0%B8%D1%8E%20%D0%B4%D0%B5%D1%82%D0%B5%D0%B9&amp;noreask=1&amp;lr=11048" TargetMode="External"/><Relationship Id="rId7" Type="http://schemas.openxmlformats.org/officeDocument/2006/relationships/hyperlink" Target="http://images.yandex.ru/yandsearch?source=wiz&amp;fp=7&amp;uinfo=ww-1905-wh-936-fw-1680-fh-598-pd-1&amp;p=7&amp;text=%D1%81%D0%BE%D0%B2%D0%B5%D1%82%D1%8B%20%D1%80%D0%BE%D0%B4%D0%B8%D1%82%D0%B5%D0%BB%D1%8F%D0%BC%20%D0%BF%D0%BE%20%D0%B2%D0%BE%D1%81%D0%BF%D0%B8%D1%82%D0%B0%D0%BD%D0%B8%D1%8E%20%D0%B4%D0%B5%D1%82%D0%B5%D0%B9&amp;noreask=1&amp;pos=231&amp;rpt=simage&amp;lr=11048&amp;img_url=http%3A%2F%2Fwww.edu.cap.ru%2Fhome%2F3701%2Fped%2520sostav%2Fltnb.jpg" TargetMode="External"/><Relationship Id="rId2" Type="http://schemas.openxmlformats.org/officeDocument/2006/relationships/hyperlink" Target="http://&#1091;&#1095;&#1077;&#1073;&#1085;&#1099;&#1077;&#1087;&#1088;&#1077;&#1079;&#1077;&#1085;&#1090;&#1072;&#1094;&#1080;&#1080;.&#1088;&#1092;/shablony/Page-2-5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6&amp;uinfo=ww-1905-wh-936-fw-1680-fh-598-pd-1&amp;p=6&amp;text=%D1%81%D0%BE%D0%B2%D0%B5%D1%82%D1%8B%20%D1%80%D0%BE%D0%B4%D0%B8%D1%82%D0%B5%D0%BB%D1%8F%D0%BC%20%D0%BF%D0%BE%20%D0%B2%D0%BE%D1%81%D0%BF%D0%B8%D1%82%D0%B0%D0%BD%D0%B8%D1%8E%20%D0%B4%D0%B5%D1%82%D0%B5%D0%B9&amp;noreask=1&amp;pos=199&amp;rpt=simage&amp;lr=11048&amp;img_url=http%3A%2F%2Fs_186.edu54.ru%25" TargetMode="External"/><Relationship Id="rId5" Type="http://schemas.openxmlformats.org/officeDocument/2006/relationships/hyperlink" Target="http://images.yandex.ru/yandsearch?source=wiz&amp;fp=4&amp;uinfo=ww-1905-wh-936-fw-1680-fh-598-pd-1&amp;p=4&amp;text=%D1%81%D0%BE%D0%B2%D0%B5%D1%82%D1%8B%20%D1%80%D0%BE%D0%B4%D0%B8%D1%82%D0%B5%D0%BB%D1%8F%D0%BC%20%D0%BF%D0%BE%20%D0%B2%D0%BE%D1%81%D0%BF%D0%B8%D1%82%D0%B0%D0%BD%D0%B8%D1%8E%20%D0%B4%D0%B5%D1%82%D0%B5%D0%B9&amp;noreask=1&amp;pos=136&amp;rpt=simage&amp;lr=11048&amp;img_url=http%3A%2F%2Fwww.znaika-umeika.ru%2Fimg%2FLogobibl.jpg" TargetMode="External"/><Relationship Id="rId10" Type="http://schemas.openxmlformats.org/officeDocument/2006/relationships/hyperlink" Target="http://images.yandex.ru/yandsearch?source=wiz&amp;fp=0&amp;text=%D1%81%D0%BE%D0%B2%D0%B5%D1%82%D1%8B%20%D1%80%D0%BE%D0%B4%D0%B8%D1%82%D0%B5%D0%BB%D1%8F%D0%BC%20%D0%BF%D0%BE%20%D0%B2%D0%BE%D1%81%D0%BF%D0%B8%D1%82%D0%B0%D0%BD%D0%B8%D1%8E%20%D0%B4%D0%B5%D1%82%D0%B5%D0%B9&amp;noreask=1&amp;pos=24&amp;lr=11048&amp;rpt=simage&amp;uinfo=ww-1905-wh-936-fw-1680-fh-598-pd-1&amp;img_url=http%3A%2F%2Fbrash.part-money.ru%2Fimg%2F1.jpg" TargetMode="External"/><Relationship Id="rId4" Type="http://schemas.openxmlformats.org/officeDocument/2006/relationships/hyperlink" Target="http://www.vashpsixolog.ru/working-with-parents/52-recommendations-parents/833-memo-parents" TargetMode="External"/><Relationship Id="rId9" Type="http://schemas.openxmlformats.org/officeDocument/2006/relationships/hyperlink" Target="http://images.yandex.ru/yandsearch?source=wiz&amp;fp=23&amp;uinfo=ww-1905-wh-936-fw-1680-fh-598-pd-1&amp;p=23&amp;text=%D1%81%D0%BE%D0%B2%D0%B5%D1%82%D1%8B%20%D1%80%D0%BE%D0%B4%D0%B8%D1%82%D0%B5%D0%BB%D1%8F%D0%BC%20%D0%BF%D0%BE%20%D0%B2%D0%BE%D1%81%D0%BF%D0%B8%D1%82%D0%B0%D0%BD%D0%B8%D1%8E%20%D0%B4%D0%B5%D1%82%D0%B5%D0%B9&amp;noreask=1&amp;pos=708&amp;rpt=simage&amp;lr=11048&amp;img_url=http%3A%2F%2Fwww.po4emu.ru%2F4.Deti%2F64151740_1284759862_2117589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11&amp;uinfo=ww-1905-wh-936-fw-1680-fh-598-pd-1&amp;p=11&amp;text=%D1%81%D0%BE%D0%B2%D0%B5%D1%82%D1%8B%20%D1%80%D0%BE%D0%B4%D0%B8%D1%82%D0%B5%D0%BB%D1%8F%D0%BC%20%D0%BF%D0%BE%20%D0%B2%D0%BE%D1%81%D0%BF%D0%B8%D1%82%D0%B0%D0%BD%D0%B8%D1%8E%20%D0%B4%D0%B5%D1%82%D0%B5%D0%B9&amp;noreask=1&amp;pos=339&amp;rpt=simage&amp;lr=11048&amp;img_url=http%3A%2F%2Fmedia.auvito.de%2Fimages%2Fcache%2Fc0%2Fcf%2Fa6%2Fc0cfa69b29e81316c6a0ad14a9d1e43e.jpg%3Fhttp%253A%252F%252Fwww.shop-paradise.com%252Fimages%252Fproduct_images%252Foriginal_images%252F18529_0.jpg" TargetMode="External"/><Relationship Id="rId7" Type="http://schemas.openxmlformats.org/officeDocument/2006/relationships/hyperlink" Target="http://images.yandex.ru/yandsearch?source=wiz&amp;fp=11&amp;uinfo=ww-1905-wh-936-fw-1680-fh-598-pd-1&amp;p=11&amp;text=%D1%81%D0%BE%D0%B2%D0%B5%D1%82%D1%8B%20%D1%80%D0%BE%D0%B4%D0%B8%D1%82%D0%B5%D0%BB%D1%8F%D0%BC%20%D0%BF%D0%BE%20%D0%B2%D0%BE%D1%81%D0%BF%D0%B8%D1%82%D0%B0%D0%BD%D0%B8%D1%8E%20%D0%B4%D0%B5%D1%82%D0%B5%D0%B9&amp;noreask=1&amp;lr=11048" TargetMode="External"/><Relationship Id="rId2" Type="http://schemas.openxmlformats.org/officeDocument/2006/relationships/hyperlink" Target="http://images.yandex.ru/yandsearch?source=wiz&amp;fp=10&amp;uinfo=ww-1905-wh-936-fw-1680-fh-598-pd-1&amp;p=10&amp;text=%D1%81%D0%BE%D0%B2%D0%B5%D1%82%D1%8B%20%D1%80%D0%BE%D0%B4%D0%B8%D1%82%D0%B5%D0%BB%D1%8F%D0%BC%20%D0%BF%D0%BE%20%D0%B2%D0%BE%D1%81%D0%BF%D0%B8%D1%82%D0%B0%D0%BD%D0%B8%D1%8E%20%D0%B4%D0%B5%D1%82%D0%B5%D0%B9&amp;noreask=1&amp;pos=307&amp;rpt=simage&amp;lr=11048&amp;img_url=http%3A%2F%2Fshop.mir96.ru%2Fimages%2Fshops%2F15%2F276602_310_400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13&amp;uinfo=ww-1905-wh-936-fw-1680-fh-598-pd-1&amp;p=13&amp;text=%D1%81%D0%BE%D0%B2%D0%B5%D1%82%D1%8B%20%D1%80%D0%BE%D0%B4%D0%B8%D1%82%D0%B5%D0%BB%D1%8F%D0%BC%20%D0%BF%D0%BE%20%D0%B2%D0%BE%D1%81%D0%BF%D0%B8%D1%82%D0%B0%D0%BD%D0%B8%D1%8E%20%D0%B4%D0%B5%D1%82%D0%B5%D0%B9&amp;noreask=1&amp;pos=393&amp;rpt=simage&amp;lr=11048&amp;img_url=http%3A%2F%2Fwww.gen.su%2Ffiles%2Fresize%2F2013%2F157%2F25%2Fi_8-347x250.jpg" TargetMode="External"/><Relationship Id="rId5" Type="http://schemas.openxmlformats.org/officeDocument/2006/relationships/hyperlink" Target="http://images.yandex.ru/yandsearch?source=wiz&amp;fp=15&amp;uinfo=ww-1905-wh-936-fw-1680-fh-598-pd-1&amp;p=15&amp;text=%D1%81%D0%BE%D0%B2%D0%B5%D1%82%D1%8B%20%D1%80%D0%BE%D0%B4%D0%B8%D1%82%D0%B5%D0%BB%D1%8F%D0%BC%20%D0%BF%D0%BE%20%D0%B2%D0%BE%D1%81%D0%BF%D0%B8%D1%82%D0%B0%D0%BD%D0%B8%D1%8E%20%D0%B4%D0%B5%D1%82%D0%B5%D0%B9&amp;noreask=1&amp;pos=467&amp;rpt=simage&amp;lr=11048&amp;img_url=http%3A%2F%2Fwww.e5.ru%2Fimage%2Fbig%2F80%2F36%2Fkak-vospitat-rebenka_4993680.jpg" TargetMode="External"/><Relationship Id="rId4" Type="http://schemas.openxmlformats.org/officeDocument/2006/relationships/hyperlink" Target="http://images.yandex.ru/yandsearch?source=wiz&amp;fp=11&amp;uinfo=ww-1905-wh-936-fw-1680-fh-598-pd-1&amp;p=11&amp;text=%D1%81%D0%BE%D0%B2%D0%B5%D1%82%D1%8B%20%D1%80%D0%BE%D0%B4%D0%B8%D1%82%D0%B5%D0%BB%D1%8F%D0%BC%20%D0%BF%D0%BE%20%D0%B2%D0%BE%D1%81%D0%BF%D0%B8%D1%82%D0%B0%D0%BD%D0%B8%D1%8E%20%D0%B4%D0%B5%D1%82%D0%B5%D0%B9&amp;noreask=1&amp;pos=341&amp;rpt=simage&amp;lr=11048&amp;img_url=http%3A%2F%2Fmy-shop.ru%2F_files%2Fproduct%2F2%2F111%2F110400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lestiashky.narod.ru/8/blesk215.gif" TargetMode="External"/><Relationship Id="rId2" Type="http://schemas.openxmlformats.org/officeDocument/2006/relationships/hyperlink" Target="http://s12035.edu35.ru/attachments/article/135/%D0%9F%D0%B0%D0%BC%D1%8F%D1%82%D0%BA%D0%B0%20%D1%80%D0%BE%D0%B4%D0%B8%D1%82%D0%B5%D0%BB%D1%8F%D0%BC%20%D0%9F%D1%80%D0%B0%D0%B2%D0%B8%D0%BB%D0%B0%20%D1%81%D0%B5%D0%BC%D0%B5%D0%B9%D0%BD%D0%BE%D0%B3%D0%BE%20%D0%B2%D0%BE%D1%81%D0%BF%D0%B8%D1%82%D0%B0%D0%BD%D0%B8%D1%8F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ages.yandex.ru/yandsearch?text=%D0%B2%D0%B7%D1%80%D0%BE%D1%81%D0%BB%D1%8B%D0%B5%20%D1%81%20%D0%B4%D0%B5%D1%82%D1%8C%D0%BC%D0%B8%20%D0%B8%D0%B3%D1%80%D0%B0%D1%8E%D1%82&amp;fp=0&amp;pos=1&amp;uinfo=ww-1905-wh-936-fw-1680-fh-598-pd-1&amp;rpt=simage&amp;img_url=http://www.umnitsa.ru/files/images/4108.jpg.700.jpeg" TargetMode="External"/><Relationship Id="rId4" Type="http://schemas.openxmlformats.org/officeDocument/2006/relationships/hyperlink" Target="http://images.yandex.ru/yandsearch?source=wiz&amp;fp=2&amp;uinfo=ww-1905-wh-936-fw-1680-fh-598-pd-1&amp;p=2&amp;text=%D1%81%D0%BE%D0%B2%D0%B5%D1%82%D1%8B%20%D1%80%D0%BE%D0%B4%D0%B8%D1%82%D0%B5%D0%BB%D1%8F%D0%BC%20%D0%BF%D0%BE%20%D0%B2%D0%BE%D1%81%D0%BF%D0%B8%D1%82%D0%B0%D0%BD%D0%B8%D1%8E%20%D0%B4%D0%B5%D1%82%D0%B5%D0%B9&amp;noreask=1&amp;pos=67&amp;rpt=simage&amp;lr=11048&amp;img_url=http://2.bp.blogspot.com/-udUuSnqppso/T2bFmtuN3hI/AAAAAAAAC-0/UMrLF3BLMW8/s1600/41474b37da3d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 rot="20800784">
            <a:off x="1264550" y="1939866"/>
            <a:ext cx="7620000" cy="704850"/>
          </a:xfrm>
        </p:spPr>
        <p:txBody>
          <a:bodyPr/>
          <a:lstStyle/>
          <a:p>
            <a:r>
              <a:rPr lang="ru-RU" sz="4800" b="1" i="1" dirty="0" smtClean="0">
                <a:latin typeface="Bookman Old Style" pitchFamily="18" charset="0"/>
              </a:rPr>
              <a:t>Советы родителям о воспитании</a:t>
            </a:r>
            <a:endParaRPr lang="ru-RU" sz="4800" b="1" i="1" dirty="0">
              <a:latin typeface="Bookman Old Style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00034" y="4857760"/>
            <a:ext cx="4572032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</a:rPr>
              <a:t>Иванова Наталья Анатольевна, 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</a:rPr>
              <a:t>МБОУ СОШ № 3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</a:rPr>
              <a:t>г. Морозовск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</a:rPr>
              <a:t>Ростовская область</a:t>
            </a:r>
            <a:endParaRPr lang="ru-RU" sz="28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http://www.alisa-sad.ru/uploads/posts/2012-09/1348465849_deti_b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42851"/>
            <a:ext cx="2786082" cy="2092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Bookman Old Style" pitchFamily="18" charset="0"/>
              </a:rPr>
              <a:t>Совет 9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Позаботьтесь о том, чтобы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у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Вашего ребенка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были друзья </a:t>
            </a:r>
            <a:endParaRPr lang="ru-RU" b="1" i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из класса, приглашайте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их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в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свой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дом.</a:t>
            </a:r>
          </a:p>
          <a:p>
            <a:endParaRPr lang="ru-RU" dirty="0"/>
          </a:p>
        </p:txBody>
      </p:sp>
      <p:pic>
        <p:nvPicPr>
          <p:cNvPr id="27650" name="Picture 2" descr="http://moi-portal.ru/uploads/images/00/00/02/2012/08/21/232b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68" y="4000504"/>
            <a:ext cx="3916359" cy="2612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Bookman Old Style" pitchFamily="18" charset="0"/>
              </a:rPr>
              <a:t>Совет 10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Привлекайте ребенка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к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большим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семейным делам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и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приучайте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ребенка начатую </a:t>
            </a:r>
            <a:endParaRPr lang="ru-RU" b="1" i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работу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доводить до конца.</a:t>
            </a:r>
          </a:p>
          <a:p>
            <a:endParaRPr lang="ru-RU" dirty="0"/>
          </a:p>
        </p:txBody>
      </p:sp>
      <p:pic>
        <p:nvPicPr>
          <p:cNvPr id="26626" name="Picture 2" descr="http://im6-tub-ru.yandex.net/i?id=86793316-1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14818"/>
            <a:ext cx="2505093" cy="2472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Bookman Old Style" pitchFamily="18" charset="0"/>
              </a:rPr>
              <a:t>Совет 11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928670"/>
            <a:ext cx="7315200" cy="426720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Быть родителем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не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обязанность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и не профессия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Это естественная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человеческая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потребность.</a:t>
            </a:r>
          </a:p>
          <a:p>
            <a:endParaRPr lang="ru-RU" dirty="0"/>
          </a:p>
        </p:txBody>
      </p:sp>
      <p:pic>
        <p:nvPicPr>
          <p:cNvPr id="28674" name="Picture 2" descr="http://www.gigart.ru/uploads/posts/2009-09/1251789801_c25-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286124"/>
            <a:ext cx="3000396" cy="2916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Желаю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вам успехов в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трудном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и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благородном деле семейного </a:t>
            </a:r>
            <a:endParaRPr lang="ru-RU" b="1" i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воспитания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вашего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ребенка,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пусть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он приносит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вам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радость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и счастье.</a:t>
            </a:r>
          </a:p>
          <a:p>
            <a:endParaRPr lang="ru-RU" dirty="0"/>
          </a:p>
        </p:txBody>
      </p:sp>
      <p:pic>
        <p:nvPicPr>
          <p:cNvPr id="29700" name="Picture 4" descr="http://blestiashky.narod.ru/8/blesk2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971924"/>
            <a:ext cx="3009900" cy="2886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  <a:t>Используемые ресурсы</a:t>
            </a:r>
            <a:endParaRPr lang="ru-RU" sz="32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14282" y="785794"/>
            <a:ext cx="8358246" cy="3046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1. http://xn--80ablbaanka7beun6ae4de9e.xn--p1ai/shablony/Page-2-50.html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2.http://images.yandex.ru/yandsearch?source=wiz&amp;fp=3&amp;uinfo=ww-1905-wh-936-fw-1680-fh-598-pd-1&amp;p=3&amp;text=%D1%81%D0%BE%D0%B2%D0%B5%D1%82%D1%8B%20%D1%80%D0%BE%D0%B4%D0%B8%D1%82%D0%B5%D0%BB%D1%8F%D0%BC%20%D0%BF%D0%BE%20%D0%B2%D0%BE%D1%81%D0%BF%D0%B8%D1%82%D0%B0%D0%BD%D0%B8%D1%8E%20%D0%B4%D0%B5%D1%82%D0%B5%D0%B9&amp;noreask=1&amp;lr=11048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3. http://www.vashpsixolog.ru/working-with-parents/52-recommendations-parents/833-memo-parents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4.http://images.yandex.ru/yandsearch?source=wiz&amp;fp=4&amp;uinfo=ww-1905-wh-936-fw-1680-fh-598-pd-1&amp;p=4&amp;text=%D1%81%D0%BE%D0%B2%D0%B5%D1%82%D1%8B%20%D1%80%D0%BE%D0%B4%D0%B8%D1%82%D0%B5%D0%BB%D1%8F%D0%BC%20%D0%BF%D0%BE%20%D0%B2%D0%BE%D1%81%D0%BF%D0%B8%D1%82%D0%B0%D0%BD%D0%B8%D1%8E%20%D0%B4%D0%B5%D1%82%D0%B5%D0%B9&amp;noreask=1&amp;pos=136&amp;rpt=simage&amp;lr=11048&amp;img_url=http%3A%2F%2Fwww.znaika-umeika.ru%2Fimg%2FLogobibl.jp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g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5.http://images.yandex.ru/yandsearch?source=wiz&amp;fp=6&amp;uinfo=ww-1905-wh-936-fw-1680-fh-598-pd-1&amp;p=6&amp;text=%D1%81%D0%BE%D0%B2%D0%B5%D1%82%D1%8B%20%D1%80%D0%BE%D0%B4%D0%B8%D1%82%D0%B5%D0%BB%D1%8F%D0%BC%20%D0%BF%D0%BE%20%D0%B2%D0%BE%D1%81%D0%BF%D0%B8%D1%82%D0%B0%D0%BD%D0%B8%D1%8E%20%D0%B4%D0%B5%D1%82%D0%B5%D0%B9&amp;noreask=1&amp;pos=199&amp;rpt=simage&amp;lr=11048&amp;img_url=http%3A%2F%2Fs_186.edu54.ru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14282" y="3786190"/>
            <a:ext cx="8358246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6.http://images.yandex.ru/yandsearch?source=wiz&amp;fp=7&amp;uinfo=ww-1905-wh-936-fw-1680-fh-598-pd-1&amp;p=7&amp;text=%D1%81%D0%BE%D0%B2%D0%B5%D1%82%D1%8B%20%D1%80%D0%BE%D0%B4%D0%B8%D1%82%D0%B5%D0%BB%D1%8F%D0%BC%20%D0%BF%D0%BE%20%D0%B2%D0%BE%D1%81%D0%BF%D0%B8%D1%82%D0%B0%D0%BD%D0%B8%D1%8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 action="ppaction://hlinkfile"/>
              </a:rPr>
              <a:t>E%20%D0%B4%D0%B5%D1%82%D0%B5%D0%B9&amp;noreask=1&amp;pos=231&amp;rpt=simage&amp;lr=11048&amp;img_url=http%3A%2F%2Fwww.edu.cap.ru%2Fhome%2F3701%2Fped%2520sostav%2Fltnb.jpg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hlinkClick r:id="rId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7.http://images.yandex.ru/yandsearch?source=wiz&amp;fp=23&amp;uinfo=ww-1905-wh-936-fw-1680-fh-598-pd-1&amp;p=23&amp;text=%D1%81%D0%BE%D0%B2%D0%B5%D1%82%D1%8B%20%D1%80%D0%BE%D0%B4%D0%B8%D1%82%D0%B5%D0%BB%D1%8F%D0%BC%20%D0%BF%D0%BE%20%D0%B2%D0%BE%D1%81%D0%BF%D0%B8%D1%82%D0%B0%D0%BD%D0%B8%D1%8E%20%D0%B4%D0%B5%D1%82%D0%B5%D0%B9&amp;noreask=1&amp;pos=708&amp;rpt=simage&amp;lr=11048&amp;img_url=http%3A%2F%2Fwww.po4emu.ru%2F4.Deti%2F64151740_1284759862_2117589.jpg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14282" y="5715016"/>
            <a:ext cx="8358246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8.http://images.yandex.ru/yandsearch?source=wiz&amp;fp=0&amp;text=%D1%81%D0%BE%D0%B2%D0%B5%D1%82%D1%8B%20%D1%80%D0%BE%D0%B4%D0%B8%D1%82%D0%B5%D0%BB%D1%8F%D0%BC%20%D0%BF%D0%BE%20%D0%B2%D0%BE%D1%81%D0%BF%D0%B8%D1%82%D0%B0%D0%BD%D0%B8%D1%8E%20%D0%B4%D0%B5%D1%82%D0%B5%D0%B9&amp;noreask=1&amp;pos=24&amp;lr=11048&amp;rpt=simage&amp;uinfo=ww-1905-wh-936-fw-1680-fh-598-pd-1&amp;img_url=http%3A%2F%2Fbrash.part-money.ru%2Fimg%2F1.jpg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2844" y="142852"/>
            <a:ext cx="8715404" cy="59093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9.http://images.yandex.ru/yandsearch?source=wiz&amp;fp=10&amp;uinfo=ww-1905-wh-936-fw-1680-fh-598-pd-1&amp;p=10&amp;text=%D1%81%D0%BE%D0%B2%D0%B5%D1%82%D1%8B%20%D1%80%D0%BE%D0%B4%D0%B8%D1%82%D0%B5%D0%BB%D1%8F%D0%BC%20%D0%BF%D0%BE%20%D0%B2%D0%BE%D1%81%D0%BF%D0%B8%D1%82%D0%B0%D0%BD%D0%B8%D1%8E%20%D0%B4%D0%B5%D1%82%D0%B5%D0%B9&amp;noreask=1&amp;pos=307&amp;rpt=simage&amp;lr=11048&amp;img_url=http%3A%2F%2Fshop.mir96.ru%2Fimages%2Fshops%2F15%2F276602_310_400.png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10.http://images.yandex.ru/yandsearch?source=wiz&amp;fp=11&amp;uinfo=ww-1905-wh-936-fw-1680-fh-598-pd-1&amp;p=11&amp;text=%D1%81%D0%BE%D0%B2%D0%B5%D1%82%D1%8B%20%D1%80%D0%BE%D0%B4%D0%B8%D1%82%D0%B5%D0%BB%D1%8F%D0%BC%20%D0%BF%D0%BE%20%D0%B2%D0%BE%D1%81%D0%BF%D0%B8%D1%82%D0%B0%D0%BD%D0%B8%D1%8E%20%D0%B4%D0%B5%D1%82%D0%B5%D0%B9&amp;noreask=1&amp;pos=339&amp;rpt=simage&amp;lr=11048&amp;img_url=http%3A%2F%2Fmedia.auvito.de%2Fimages%2Fcache%2Fc0%2Fcf%2Fa6%2Fc0cfa69b29e81316c6a0ad14a9d1e43e.jpg%3Fhttp%253A%252F%252Fwww.shop-paradise.com%252Fimages%252Fproduct_images%252Foriginal_images%252F18529_0.jpg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11.http://images.yandex.ru/yandsearch?source=wiz&amp;fp=11&amp;uinfo=ww-1905-wh-936-fw-1680-fh-598-pd-1&amp;p=11&amp;text=%D1%81%D0%BE%D0%B2%D0%B5%D1%82%D1%8B%20%D1%80%D0%BE%D0%B4%D0%B8%D1%82%D0%B5%D0%BB%D1%8F%D0%BC%20%D0%BF%D0%BE%20%D0%B2%D0%BE%D1%81%D0%BF%D0%B8%D1%82%D0%B0%D0%BD%D0%B8%D1%8E%20%D0%B4%D0%B5%D1%82%D0%B5%D0%B9&amp;noreask=1&amp;pos=341&amp;rpt=simage&amp;lr=11048&amp;img_url=http%3A%2F%2Fmy-shop.ru%2F_files%2Fproduct%2F2%2F111%2F1104002.jpg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12.http://images.yandex.ru/yandsearch?source=wiz&amp;fp=15&amp;uinfo=ww-1905-wh-936-fw-1680-fh-598-pd-1&amp;p=15&amp;text=%D1%81%D0%BE%D0%B2%D0%B5%D1%82%D1%8B%20%D1%80%D0%BE%D0%B4%D0%B8%D1%82%D0%B5%D0%BB%D1%8F%D0%BC%20%D0%BF%D0%BE%20%D0%B2%D0%BE%D1%81%D0%BF%D0%B8%D1%82%D0%B0%D0%BD%D0%B8%D1%8E%20%D0%B4%D0%B5%D1%82%D0%B5%D0%B9&amp;noreask=1&amp;pos=467&amp;rpt=simage&amp;lr=11048&amp;img_url=http%3A%2F%2Fwww.e5.ru%2Fimage%2Fbig%2F80%2F36%2Fkak-vospitat-rebenka_4993680.jpg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13.http://images.yandex.ru/yandsearch?source=wiz&amp;fp=13&amp;uinfo=ww-1905-wh-936-fw-1680-fh-598-pd-1&amp;p=13&amp;text=%D1%81%D0%BE%D0%B2%D0%B5%D1%82%D1%8B%20%D1%80%D0%BE%D0%B4%D0%B8%D1%82%D0%B5%D0%BB%D1%8F%D0%BC%20%D0%BF%D0%BE%20%D0%B2%D0%BE%D1%81%D0%BF%D0%B8%D1%82%D0%B0%D0%BD%D0%B8%D1%8E%20%D0%B4%D0%B5%D1%82%D0%B5%D0%B9&amp;noreask=1&amp;pos=393&amp;rpt=simage&amp;lr=11048&amp;img_url=http%3A%2F%2Fwww.gen.su%2Ffiles%2Fresize%2F2013%2F157%2F25%2Fi_8-347x250.jpg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14.http://images.yandex.ru/yandsearch?source=wiz&amp;fp=11&amp;uinfo=ww-1905-wh-936-fw-1680-fh-598-pd-1&amp;p=11&amp;text=%D1%81%D0%BE%D0%B2%D0%B5%D1%82%D1%8B%20%D1%80%D0%BE%D0%B4%D0%B8%D1%82%D0%B5%D0%BB%D1%8F%D0%BC%20%D0%BF%D0%BE%20%D0%B2%D0%BE%D1%81%D0%BF%D0%B8%D1%82%D0%B0%D0%BD%D0%B8%D1%8E%20%D0%B4%D0%B5%D1%82%D0%B5%D0%B9&amp;noreask=1&amp;lr=11048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2571744"/>
            <a:ext cx="800105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17.http://s12035.edu35.ru/attachments/article/135/Памятка родителям Правила семейного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воспитания.doc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18.http://blestiashky.narod.ru/8/blesk215.gif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642918"/>
            <a:ext cx="857256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l" eaLnBrk="0" hangingPunct="0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15.http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://images.yandex.ru/yandsearch?source=wiz&amp;fp=2&amp;uinfo=ww-1905-wh-936-fw-1680-fh-598-pd-1&amp;p=2&amp;text=%D1%81%D0%BE%D0%B2%D0%B5%D1%82%D1%8B%20%D1%80%D0%BE%D0%B4%D0%B8%D1%82%D0%B5%D0%BB%D1%8F%D0%BC%20%D0%BF%D0%BE%20%D0%B2%D0%BE%D1%81%D0%BF%D0%B8%D1%82%D0%B0%D0%BD%D0%B8%D1%8E%20%D0%B4%D0%B5%D1%82%D0%B5%D0%B9&amp;noreask=1&amp;pos=67&amp;rpt=simage&amp;lr=11048&amp;img_url=http%3A%2F%2F2.bp.blogspot.com%2F-udUuSnqppso%2FT2bFmtuN3hI%2FAAAAAAAAC-0%2FUMrLF3BLMW8%2Fs1600%2F41474b37da3d.jpg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hlinkClick r:id="rId5"/>
            </a:endParaRPr>
          </a:p>
          <a:p>
            <a:pPr lvl="0" algn="l" eaLnBrk="0" hangingPunct="0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16.http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://images.yandex.ru/yandsearch?text=%D0%B2%D0%B7%D1%80%D0%BE%D1%81%D0%BB%D1%8B%D0%B5%20%D1%81%20%D0%B4%D0%B5%D1%82%D1%8C%D0%BC%D0%B8%20%D0%B8%D0%B3%D1%80%D0%B0%D1%8E%D1%82&amp;fp=0&amp;pos=1&amp;uinfo=ww-1905-wh-936-fw-1680-fh-598-pd-1&amp;rpt=simage&amp;img_url=http%3A%2F%2Fwww.umnitsa.ru%2Ffiles%2Fimages%2F4108.jpg.700.jpeg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Bookman Old Style" pitchFamily="18" charset="0"/>
              </a:rPr>
              <a:t>Совет 1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47800"/>
            <a:ext cx="8358246" cy="426720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Любите своего ребенка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таким,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какой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он есть!</a:t>
            </a:r>
            <a:endParaRPr lang="ru-RU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http://www.vector.tver.ru/children_files/original_images/p00000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5" y="2647712"/>
            <a:ext cx="2643206" cy="3911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Bookman Old Style" pitchFamily="18" charset="0"/>
              </a:rPr>
              <a:t>Совет 2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1928802"/>
            <a:ext cx="50006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Постарайтесь понять, с какими трудностями сталкивается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ребенок.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Не отказывайте ребенку в помощи при подготовке домашнего задания, если он попросит. При этом </a:t>
            </a:r>
            <a:r>
              <a:rPr lang="ru-RU" b="1" i="1" u="sng" dirty="0" smtClean="0">
                <a:solidFill>
                  <a:srgbClr val="FFFF00"/>
                </a:solidFill>
                <a:latin typeface="Bookman Old Style" pitchFamily="18" charset="0"/>
              </a:rPr>
              <a:t>не делайте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 ничего </a:t>
            </a:r>
            <a:r>
              <a:rPr lang="ru-RU" b="1" i="1" u="sng" dirty="0" smtClean="0">
                <a:solidFill>
                  <a:srgbClr val="FFFF00"/>
                </a:solidFill>
                <a:latin typeface="Bookman Old Style" pitchFamily="18" charset="0"/>
              </a:rPr>
              <a:t>вместо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 ребенка, </a:t>
            </a:r>
            <a:r>
              <a:rPr lang="ru-RU" b="1" i="1" u="sng" dirty="0" smtClean="0">
                <a:solidFill>
                  <a:srgbClr val="FFFF00"/>
                </a:solidFill>
                <a:latin typeface="Bookman Old Style" pitchFamily="18" charset="0"/>
              </a:rPr>
              <a:t>делайте вместе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 с ним, приучайте его самостоятельности.</a:t>
            </a:r>
            <a:endParaRPr lang="ru-RU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19458" name="Picture 2" descr="http://www.biblio.sch728.edusite.ru/images/clip_image00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142984"/>
            <a:ext cx="3630607" cy="2540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Bookman Old Style" pitchFamily="18" charset="0"/>
              </a:rPr>
              <a:t>Совет 3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86808" cy="3643338"/>
          </a:xfrm>
        </p:spPr>
        <p:txBody>
          <a:bodyPr/>
          <a:lstStyle/>
          <a:p>
            <a:pPr algn="just"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Не </a:t>
            </a: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высказывайтесь негативно о школе</a:t>
            </a: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, </a:t>
            </a: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об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учителях в присутствии </a:t>
            </a: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ребенка, </a:t>
            </a: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даже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если </a:t>
            </a: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Вам кажется</a:t>
            </a: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, </a:t>
            </a: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что </a:t>
            </a: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для этого </a:t>
            </a: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есть </a:t>
            </a: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повод.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Постарайтесь </a:t>
            </a: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разобраться </a:t>
            </a: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в возникшей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проблемной ситуации. Лучше</a:t>
            </a: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, </a:t>
            </a: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чтобы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учитель был </a:t>
            </a: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вашим </a:t>
            </a: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союзником.</a:t>
            </a:r>
          </a:p>
          <a:p>
            <a:endParaRPr lang="ru-RU" sz="2800" dirty="0"/>
          </a:p>
        </p:txBody>
      </p:sp>
      <p:pic>
        <p:nvPicPr>
          <p:cNvPr id="20482" name="Picture 2" descr="http://www.koipkro.kostroma.ru/Kostroma_EDU/gcoko/op1/mousoch24/DocLib/_w/C41-17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857628"/>
            <a:ext cx="4140235" cy="2412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Bookman Old Style" pitchFamily="18" charset="0"/>
              </a:rPr>
              <a:t>Совет 4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71612"/>
            <a:ext cx="66437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</a:rPr>
              <a:t>Создайте </a:t>
            </a:r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</a:rPr>
              <a:t>ребенку</a:t>
            </a:r>
          </a:p>
          <a:p>
            <a:pPr algn="just"/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</a:rPr>
              <a:t>эмоциональный комфорт</a:t>
            </a:r>
          </a:p>
          <a:p>
            <a:pPr algn="just"/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</a:rPr>
              <a:t>дома</a:t>
            </a:r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</a:rPr>
              <a:t>, научитесь </a:t>
            </a:r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</a:rPr>
              <a:t>правильно</a:t>
            </a:r>
          </a:p>
          <a:p>
            <a:pPr algn="just"/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</a:rPr>
              <a:t>общаться </a:t>
            </a:r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</a:rPr>
              <a:t>с подростками.</a:t>
            </a:r>
            <a:endParaRPr lang="ru-RU" sz="28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21506" name="Picture 2" descr="http://im0-tub-ru.yandex.net/i?id=195055563-5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689216"/>
            <a:ext cx="3500462" cy="2375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Bookman Old Style" pitchFamily="18" charset="0"/>
              </a:rPr>
              <a:t>Совет 5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357430"/>
            <a:ext cx="8105804" cy="4267200"/>
          </a:xfrm>
        </p:spPr>
        <p:txBody>
          <a:bodyPr/>
          <a:lstStyle/>
          <a:p>
            <a:pPr algn="just"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Радуйтесь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достижениям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своего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ребенка. Не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позволяйте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сравнивать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его другими </a:t>
            </a:r>
            <a:endParaRPr lang="ru-RU" b="1" i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детьми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, давайте оценку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не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самому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ребенку, а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его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поступкам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.</a:t>
            </a:r>
          </a:p>
          <a:p>
            <a:pPr algn="just"/>
            <a:endParaRPr lang="ru-RU" dirty="0"/>
          </a:p>
        </p:txBody>
      </p:sp>
      <p:pic>
        <p:nvPicPr>
          <p:cNvPr id="22530" name="Picture 2" descr="http://otvetiki.com/images/stories/0001/64151740_1284759862_21175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29322" y="357166"/>
            <a:ext cx="2857520" cy="2151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Bookman Old Style" pitchFamily="18" charset="0"/>
              </a:rPr>
              <a:t>Совет 6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52" y="714356"/>
            <a:ext cx="6858048" cy="426720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Когда, откуда и в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каком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виде ни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вернулся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ваш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ребенок домой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, </a:t>
            </a:r>
            <a:endParaRPr lang="ru-RU" b="1" i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В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СТРЕЧАЙТЕ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ЕГО С </a:t>
            </a:r>
            <a:endParaRPr lang="ru-RU" b="1" i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ЛЮБОВЬЮ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3554" name="Picture 2" descr="http://web1.shutterfly.com/img_/howto/basics/lookinto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643314"/>
            <a:ext cx="2531417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Bookman Old Style" pitchFamily="18" charset="0"/>
              </a:rPr>
              <a:t>Совет 7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Читайте литературу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посвященную воспитанию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детей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4578" name="Picture 2" descr="http://im2-tub-ru.yandex.net/i?id=529097257-4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06693"/>
            <a:ext cx="1714512" cy="2651307"/>
          </a:xfrm>
          <a:prstGeom prst="rect">
            <a:avLst/>
          </a:prstGeom>
          <a:noFill/>
        </p:spPr>
      </p:pic>
      <p:pic>
        <p:nvPicPr>
          <p:cNvPr id="24580" name="Picture 4" descr="http://www.moribook.ru/image/cache/data/0000/0015137-600x6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42" y="3357562"/>
            <a:ext cx="1785950" cy="2786082"/>
          </a:xfrm>
          <a:prstGeom prst="rect">
            <a:avLst/>
          </a:prstGeom>
          <a:noFill/>
        </p:spPr>
      </p:pic>
      <p:pic>
        <p:nvPicPr>
          <p:cNvPr id="24582" name="Picture 6" descr="http://www.professija.ru/img_covers/pedago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4" y="3000372"/>
            <a:ext cx="1928826" cy="2763733"/>
          </a:xfrm>
          <a:prstGeom prst="rect">
            <a:avLst/>
          </a:prstGeom>
          <a:noFill/>
        </p:spPr>
      </p:pic>
      <p:pic>
        <p:nvPicPr>
          <p:cNvPr id="24584" name="Picture 8" descr="http://book-point.net/image/cache/data/dom-bit-dosug/knigi-dlya-roditeley/kak-vospitat-rebenka-glavnaya-kniga-dlya-roditeley/kak-vospitat-rebenka-glavnaya-kniga-dlya-roditeley-500x5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4942" y="2714620"/>
            <a:ext cx="1857388" cy="2879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Bookman Old Style" pitchFamily="18" charset="0"/>
              </a:rPr>
              <a:t>Совет 8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Научитесь 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владеть собой!</a:t>
            </a:r>
          </a:p>
          <a:p>
            <a:endParaRPr lang="ru-RU" dirty="0"/>
          </a:p>
        </p:txBody>
      </p:sp>
      <p:pic>
        <p:nvPicPr>
          <p:cNvPr id="25604" name="Picture 4" descr="http://www.sunhome.ru/UsersGallery/Cards/64/642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71876"/>
            <a:ext cx="377335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54B2A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116</TotalTime>
  <Words>357</Words>
  <Application>Microsoft Office PowerPoint</Application>
  <PresentationFormat>Экран (4:3)</PresentationFormat>
  <Paragraphs>81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powerpoint-template</vt:lpstr>
      <vt:lpstr>Советы родителям о воспитании</vt:lpstr>
      <vt:lpstr>Совет 1</vt:lpstr>
      <vt:lpstr>Совет 2</vt:lpstr>
      <vt:lpstr>Совет 3</vt:lpstr>
      <vt:lpstr>Совет 4</vt:lpstr>
      <vt:lpstr>Совет 5</vt:lpstr>
      <vt:lpstr>Совет 6</vt:lpstr>
      <vt:lpstr>Совет 7</vt:lpstr>
      <vt:lpstr>Совет 8</vt:lpstr>
      <vt:lpstr>Совет 9</vt:lpstr>
      <vt:lpstr>Совет 10</vt:lpstr>
      <vt:lpstr>Совет 11</vt:lpstr>
      <vt:lpstr>Слайд 13</vt:lpstr>
      <vt:lpstr>Используемые ресурсы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родителям</dc:title>
  <dc:creator>Наталья</dc:creator>
  <cp:lastModifiedBy>Пользователь Windows</cp:lastModifiedBy>
  <cp:revision>14</cp:revision>
  <dcterms:created xsi:type="dcterms:W3CDTF">2012-08-03T05:35:41Z</dcterms:created>
  <dcterms:modified xsi:type="dcterms:W3CDTF">2014-02-15T20:25:54Z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183641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